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523" r:id="rId2"/>
    <p:sldId id="512" r:id="rId3"/>
    <p:sldId id="448" r:id="rId4"/>
    <p:sldId id="524" r:id="rId5"/>
    <p:sldId id="525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dZjIuvFFpE2oRqU5noQ9gw==" hashData="kozoArlWBnNxVyA5h+vFRmgZT0wdJAaTFo1zsUgRcAoUwwA1b72Ws8c2AMPqNuNyiTyBj6vQPEfVizzfMDlDS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405"/>
  </p:normalViewPr>
  <p:slideViewPr>
    <p:cSldViewPr snapToGrid="0" snapToObjects="1">
      <p:cViewPr varScale="1">
        <p:scale>
          <a:sx n="78" d="100"/>
          <a:sy n="78" d="100"/>
        </p:scale>
        <p:origin x="85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7E987AC-6FF2-4C6C-9857-5A720BFEA2F1}" type="datetimeFigureOut">
              <a:rPr lang="nl-NL" smtClean="0"/>
              <a:pPr/>
              <a:t>19-1-2022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1AC232F-D3BE-46A6-B6AC-907FB85118A5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138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987AC-6FF2-4C6C-9857-5A720BFEA2F1}" type="datetimeFigureOut">
              <a:rPr lang="nl-NL" smtClean="0">
                <a:solidFill>
                  <a:srgbClr val="9BAB26"/>
                </a:solidFill>
              </a:rPr>
              <a:pPr/>
              <a:t>19-1-2022</a:t>
            </a:fld>
            <a:endParaRPr lang="nl-NL">
              <a:solidFill>
                <a:srgbClr val="9BAB2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9BAB2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232F-D3BE-46A6-B6AC-907FB85118A5}" type="slidenum">
              <a:rPr lang="nl-NL" smtClean="0">
                <a:solidFill>
                  <a:srgbClr val="9BAB26"/>
                </a:solidFill>
              </a:rPr>
              <a:pPr/>
              <a:t>‹nr.›</a:t>
            </a:fld>
            <a:endParaRPr lang="nl-NL">
              <a:solidFill>
                <a:srgbClr val="9BAB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865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987AC-6FF2-4C6C-9857-5A720BFEA2F1}" type="datetimeFigureOut">
              <a:rPr lang="nl-NL" smtClean="0">
                <a:solidFill>
                  <a:srgbClr val="9BAB26"/>
                </a:solidFill>
              </a:rPr>
              <a:pPr/>
              <a:t>19-1-2022</a:t>
            </a:fld>
            <a:endParaRPr lang="nl-NL">
              <a:solidFill>
                <a:srgbClr val="9BAB2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9BAB2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232F-D3BE-46A6-B6AC-907FB85118A5}" type="slidenum">
              <a:rPr lang="nl-NL" smtClean="0">
                <a:solidFill>
                  <a:srgbClr val="9BAB26"/>
                </a:solidFill>
              </a:rPr>
              <a:pPr/>
              <a:t>‹nr.›</a:t>
            </a:fld>
            <a:endParaRPr lang="nl-NL">
              <a:solidFill>
                <a:srgbClr val="9BAB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140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987AC-6FF2-4C6C-9857-5A720BFEA2F1}" type="datetimeFigureOut">
              <a:rPr lang="nl-NL" smtClean="0">
                <a:solidFill>
                  <a:srgbClr val="9BAB26"/>
                </a:solidFill>
              </a:rPr>
              <a:pPr/>
              <a:t>19-1-2022</a:t>
            </a:fld>
            <a:endParaRPr lang="nl-NL">
              <a:solidFill>
                <a:srgbClr val="9BAB2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9BAB2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232F-D3BE-46A6-B6AC-907FB85118A5}" type="slidenum">
              <a:rPr lang="nl-NL" smtClean="0">
                <a:solidFill>
                  <a:srgbClr val="9BAB26"/>
                </a:solidFill>
              </a:rPr>
              <a:pPr/>
              <a:t>‹nr.›</a:t>
            </a:fld>
            <a:endParaRPr lang="nl-NL">
              <a:solidFill>
                <a:srgbClr val="9BAB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990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987AC-6FF2-4C6C-9857-5A720BFEA2F1}" type="datetimeFigureOut">
              <a:rPr lang="nl-NL" smtClean="0">
                <a:solidFill>
                  <a:srgbClr val="9BAB26"/>
                </a:solidFill>
              </a:rPr>
              <a:pPr/>
              <a:t>19-1-2022</a:t>
            </a:fld>
            <a:endParaRPr lang="nl-NL">
              <a:solidFill>
                <a:srgbClr val="9BAB2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9BAB2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232F-D3BE-46A6-B6AC-907FB85118A5}" type="slidenum">
              <a:rPr lang="nl-NL" smtClean="0">
                <a:solidFill>
                  <a:srgbClr val="9BAB26"/>
                </a:solidFill>
              </a:rPr>
              <a:pPr/>
              <a:t>‹nr.›</a:t>
            </a:fld>
            <a:endParaRPr lang="nl-NL">
              <a:solidFill>
                <a:srgbClr val="9BAB26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704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987AC-6FF2-4C6C-9857-5A720BFEA2F1}" type="datetimeFigureOut">
              <a:rPr lang="nl-NL" smtClean="0">
                <a:solidFill>
                  <a:srgbClr val="9BAB26"/>
                </a:solidFill>
              </a:rPr>
              <a:pPr/>
              <a:t>19-1-2022</a:t>
            </a:fld>
            <a:endParaRPr lang="nl-NL">
              <a:solidFill>
                <a:srgbClr val="9BAB2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9BAB2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232F-D3BE-46A6-B6AC-907FB85118A5}" type="slidenum">
              <a:rPr lang="nl-NL" smtClean="0">
                <a:solidFill>
                  <a:srgbClr val="9BAB26"/>
                </a:solidFill>
              </a:rPr>
              <a:pPr/>
              <a:t>‹nr.›</a:t>
            </a:fld>
            <a:endParaRPr lang="nl-NL">
              <a:solidFill>
                <a:srgbClr val="9BAB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072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987AC-6FF2-4C6C-9857-5A720BFEA2F1}" type="datetimeFigureOut">
              <a:rPr lang="nl-NL" smtClean="0">
                <a:solidFill>
                  <a:srgbClr val="9BAB26"/>
                </a:solidFill>
              </a:rPr>
              <a:pPr/>
              <a:t>19-1-2022</a:t>
            </a:fld>
            <a:endParaRPr lang="nl-NL">
              <a:solidFill>
                <a:srgbClr val="9BAB2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9BAB2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232F-D3BE-46A6-B6AC-907FB85118A5}" type="slidenum">
              <a:rPr lang="nl-NL" smtClean="0">
                <a:solidFill>
                  <a:srgbClr val="9BAB26"/>
                </a:solidFill>
              </a:rPr>
              <a:pPr/>
              <a:t>‹nr.›</a:t>
            </a:fld>
            <a:endParaRPr lang="nl-NL">
              <a:solidFill>
                <a:srgbClr val="9BAB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378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987AC-6FF2-4C6C-9857-5A720BFEA2F1}" type="datetimeFigureOut">
              <a:rPr lang="nl-NL" smtClean="0">
                <a:solidFill>
                  <a:srgbClr val="9BAB26"/>
                </a:solidFill>
              </a:rPr>
              <a:pPr/>
              <a:t>19-1-2022</a:t>
            </a:fld>
            <a:endParaRPr lang="nl-NL">
              <a:solidFill>
                <a:srgbClr val="9BAB2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9BAB2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232F-D3BE-46A6-B6AC-907FB85118A5}" type="slidenum">
              <a:rPr lang="nl-NL" smtClean="0">
                <a:solidFill>
                  <a:srgbClr val="9BAB26"/>
                </a:solidFill>
              </a:rPr>
              <a:pPr/>
              <a:t>‹nr.›</a:t>
            </a:fld>
            <a:endParaRPr lang="nl-NL">
              <a:solidFill>
                <a:srgbClr val="9BAB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008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987AC-6FF2-4C6C-9857-5A720BFEA2F1}" type="datetimeFigureOut">
              <a:rPr lang="nl-NL" smtClean="0">
                <a:solidFill>
                  <a:srgbClr val="9BAB26"/>
                </a:solidFill>
              </a:rPr>
              <a:pPr/>
              <a:t>19-1-2022</a:t>
            </a:fld>
            <a:endParaRPr lang="nl-NL">
              <a:solidFill>
                <a:srgbClr val="9BAB2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9BAB2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232F-D3BE-46A6-B6AC-907FB85118A5}" type="slidenum">
              <a:rPr lang="nl-NL" smtClean="0">
                <a:solidFill>
                  <a:srgbClr val="9BAB26"/>
                </a:solidFill>
              </a:rPr>
              <a:pPr/>
              <a:t>‹nr.›</a:t>
            </a:fld>
            <a:endParaRPr lang="nl-NL">
              <a:solidFill>
                <a:srgbClr val="9BAB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03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987AC-6FF2-4C6C-9857-5A720BFEA2F1}" type="datetimeFigureOut">
              <a:rPr lang="nl-NL" smtClean="0">
                <a:solidFill>
                  <a:srgbClr val="9BAB26"/>
                </a:solidFill>
              </a:rPr>
              <a:pPr/>
              <a:t>19-1-2022</a:t>
            </a:fld>
            <a:endParaRPr lang="nl-NL">
              <a:solidFill>
                <a:srgbClr val="9BAB2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9BAB2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232F-D3BE-46A6-B6AC-907FB85118A5}" type="slidenum">
              <a:rPr lang="nl-NL" smtClean="0">
                <a:solidFill>
                  <a:srgbClr val="9BAB26"/>
                </a:solidFill>
              </a:rPr>
              <a:pPr/>
              <a:t>‹nr.›</a:t>
            </a:fld>
            <a:endParaRPr lang="nl-NL">
              <a:solidFill>
                <a:srgbClr val="9BAB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409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987AC-6FF2-4C6C-9857-5A720BFEA2F1}" type="datetimeFigureOut">
              <a:rPr lang="nl-NL" smtClean="0">
                <a:solidFill>
                  <a:srgbClr val="9BAB26"/>
                </a:solidFill>
              </a:rPr>
              <a:pPr/>
              <a:t>19-1-2022</a:t>
            </a:fld>
            <a:endParaRPr lang="nl-NL">
              <a:solidFill>
                <a:srgbClr val="9BAB2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9BAB2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232F-D3BE-46A6-B6AC-907FB85118A5}" type="slidenum">
              <a:rPr lang="nl-NL" smtClean="0">
                <a:solidFill>
                  <a:srgbClr val="9BAB26"/>
                </a:solidFill>
              </a:rPr>
              <a:pPr/>
              <a:t>‹nr.›</a:t>
            </a:fld>
            <a:endParaRPr lang="nl-NL">
              <a:solidFill>
                <a:srgbClr val="9BAB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278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67E987AC-6FF2-4C6C-9857-5A720BFEA2F1}" type="datetimeFigureOut">
              <a:rPr lang="nl-NL" smtClean="0">
                <a:solidFill>
                  <a:srgbClr val="9BAB26"/>
                </a:solidFill>
              </a:rPr>
              <a:pPr/>
              <a:t>19-1-2022</a:t>
            </a:fld>
            <a:endParaRPr lang="nl-NL">
              <a:solidFill>
                <a:srgbClr val="9BAB2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nl-NL">
              <a:solidFill>
                <a:srgbClr val="9BAB2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31AC232F-D3BE-46A6-B6AC-907FB85118A5}" type="slidenum">
              <a:rPr lang="nl-NL" smtClean="0">
                <a:solidFill>
                  <a:srgbClr val="9BAB26"/>
                </a:solidFill>
              </a:rPr>
              <a:pPr/>
              <a:t>‹nr.›</a:t>
            </a:fld>
            <a:endParaRPr lang="nl-NL">
              <a:solidFill>
                <a:srgbClr val="9BAB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680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.m4a"/><Relationship Id="rId13" Type="http://schemas.openxmlformats.org/officeDocument/2006/relationships/image" Target="../media/image6.jpeg"/><Relationship Id="rId3" Type="http://schemas.openxmlformats.org/officeDocument/2006/relationships/video" Target="https://www.youtube.com/embed/0Fs8U9FLzeU?feature=oembed" TargetMode="External"/><Relationship Id="rId7" Type="http://schemas.microsoft.com/office/2007/relationships/media" Target="../media/media1.m4a"/><Relationship Id="rId12" Type="http://schemas.openxmlformats.org/officeDocument/2006/relationships/image" Target="../media/image5.jpeg"/><Relationship Id="rId2" Type="http://schemas.openxmlformats.org/officeDocument/2006/relationships/video" Target="https://www.youtube.com/embed/KFxCP5vPr6Y?feature=oembed" TargetMode="External"/><Relationship Id="rId16" Type="http://schemas.openxmlformats.org/officeDocument/2006/relationships/image" Target="../media/image9.png"/><Relationship Id="rId1" Type="http://schemas.openxmlformats.org/officeDocument/2006/relationships/video" Target="https://www.youtube.com/embed/-zKgpgVe9Pk?feature=oembed" TargetMode="External"/><Relationship Id="rId6" Type="http://schemas.openxmlformats.org/officeDocument/2006/relationships/video" Target="https://www.youtube.com/embed/Octj5onRdE8?feature=oembed" TargetMode="External"/><Relationship Id="rId11" Type="http://schemas.openxmlformats.org/officeDocument/2006/relationships/image" Target="../media/image4.jpeg"/><Relationship Id="rId5" Type="http://schemas.openxmlformats.org/officeDocument/2006/relationships/video" Target="https://www.youtube.com/embed/pCEo3YAgZe8?feature=oembed" TargetMode="External"/><Relationship Id="rId15" Type="http://schemas.openxmlformats.org/officeDocument/2006/relationships/image" Target="../media/image8.png"/><Relationship Id="rId10" Type="http://schemas.openxmlformats.org/officeDocument/2006/relationships/image" Target="../media/image3.jpeg"/><Relationship Id="rId4" Type="http://schemas.openxmlformats.org/officeDocument/2006/relationships/video" Target="https://www.youtube.com/embed/_Z5ilcMCIeE?feature=oembed" TargetMode="External"/><Relationship Id="rId9" Type="http://schemas.openxmlformats.org/officeDocument/2006/relationships/slideLayout" Target="../slideLayouts/slideLayout4.xml"/><Relationship Id="rId1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tiff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95090" y="4841991"/>
            <a:ext cx="11739594" cy="1719618"/>
          </a:xfr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nl-NL" sz="6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6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369531" y="3993639"/>
            <a:ext cx="114529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5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Groep 1 en 2</a:t>
            </a:r>
            <a:endParaRPr kumimoji="0" lang="nl-NL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5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5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Dans- en </a:t>
            </a:r>
            <a:r>
              <a:rPr lang="nl-NL" sz="5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dramales</a:t>
            </a:r>
            <a:r>
              <a:rPr lang="nl-NL" sz="5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groep 3/4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B58D0A4-55C5-324B-B60A-C81CB0DDC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3545" y="4805610"/>
            <a:ext cx="2542252" cy="1792379"/>
          </a:xfrm>
          <a:prstGeom prst="rect">
            <a:avLst/>
          </a:prstGeom>
        </p:spPr>
      </p:pic>
      <p:pic>
        <p:nvPicPr>
          <p:cNvPr id="8" name="Tijdelijke aanduiding voor inhoud 4">
            <a:extLst>
              <a:ext uri="{FF2B5EF4-FFF2-40B4-BE49-F238E27FC236}">
                <a16:creationId xmlns:a16="http://schemas.microsoft.com/office/drawing/2014/main" id="{DC308709-E252-144B-8367-CC75B7AEDE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7704" y="554388"/>
            <a:ext cx="2707739" cy="4022725"/>
          </a:xfrm>
          <a:prstGeom prst="rect">
            <a:avLst/>
          </a:prstGeom>
          <a:ln w="38100">
            <a:solidFill>
              <a:srgbClr val="9BAB26"/>
            </a:solidFill>
          </a:ln>
        </p:spPr>
      </p:pic>
    </p:spTree>
    <p:extLst>
      <p:ext uri="{BB962C8B-B14F-4D97-AF65-F5344CB8AC3E}">
        <p14:creationId xmlns:p14="http://schemas.microsoft.com/office/powerpoint/2010/main" val="1281099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95090" y="4841991"/>
            <a:ext cx="11739594" cy="1719618"/>
          </a:xfr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nl-NL" sz="6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6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369531" y="3993639"/>
            <a:ext cx="114529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Groep 1 en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Post in beweging!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dansles groep 3/4</a:t>
            </a:r>
            <a:endParaRPr kumimoji="0" lang="nl-NL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B58D0A4-55C5-324B-B60A-C81CB0DDC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3545" y="4805610"/>
            <a:ext cx="2542252" cy="1792379"/>
          </a:xfrm>
          <a:prstGeom prst="rect">
            <a:avLst/>
          </a:prstGeom>
        </p:spPr>
      </p:pic>
      <p:pic>
        <p:nvPicPr>
          <p:cNvPr id="6" name="Tijdelijke aanduiding voor inhoud 4">
            <a:extLst>
              <a:ext uri="{FF2B5EF4-FFF2-40B4-BE49-F238E27FC236}">
                <a16:creationId xmlns:a16="http://schemas.microsoft.com/office/drawing/2014/main" id="{9DDF1F39-21EF-4243-A4AF-ED79C4E860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7704" y="554388"/>
            <a:ext cx="2707739" cy="4022725"/>
          </a:xfrm>
          <a:prstGeom prst="rect">
            <a:avLst/>
          </a:prstGeom>
          <a:ln w="38100">
            <a:solidFill>
              <a:srgbClr val="9BAB26"/>
            </a:solidFill>
          </a:ln>
        </p:spPr>
      </p:pic>
    </p:spTree>
    <p:extLst>
      <p:ext uri="{BB962C8B-B14F-4D97-AF65-F5344CB8AC3E}">
        <p14:creationId xmlns:p14="http://schemas.microsoft.com/office/powerpoint/2010/main" val="3208641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808A81-869E-4147-AEF8-D876193BE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Muziek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2F6C09-AB47-E340-8919-47EB2262721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De post: 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Sorteren: 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Post bezorgen:  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6B6F5FB-734E-8E4A-B780-E708E80661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7612" y="808892"/>
            <a:ext cx="4754880" cy="5271868"/>
          </a:xfrm>
        </p:spPr>
        <p:txBody>
          <a:bodyPr>
            <a:norm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Vervoer – de koets: </a:t>
            </a:r>
          </a:p>
          <a:p>
            <a:pPr marL="45720" indent="0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5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rustig paard</a:t>
            </a:r>
          </a:p>
          <a:p>
            <a:pPr lvl="5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trekkend paard</a:t>
            </a:r>
          </a:p>
          <a:p>
            <a:pPr marL="4572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5"/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5"/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5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galopperend </a:t>
            </a:r>
            <a:b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paard</a:t>
            </a:r>
            <a:b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400" lvl="5" indent="0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		of</a:t>
            </a:r>
          </a:p>
          <a:p>
            <a:pPr marL="4572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Pakketje bezorgen: </a:t>
            </a:r>
          </a:p>
        </p:txBody>
      </p:sp>
      <p:pic>
        <p:nvPicPr>
          <p:cNvPr id="10" name="Onlinemedia 9" descr="Happy — Children's Music (Instrumental Music For Kids)">
            <a:hlinkClick r:id="" action="ppaction://media"/>
            <a:extLst>
              <a:ext uri="{FF2B5EF4-FFF2-40B4-BE49-F238E27FC236}">
                <a16:creationId xmlns:a16="http://schemas.microsoft.com/office/drawing/2014/main" id="{630C7CA7-C3F8-8B4B-8256-8419D727AEC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0"/>
          <a:stretch>
            <a:fillRect/>
          </a:stretch>
        </p:blipFill>
        <p:spPr>
          <a:xfrm>
            <a:off x="3444673" y="2057398"/>
            <a:ext cx="1592921" cy="900000"/>
          </a:xfrm>
          <a:prstGeom prst="rect">
            <a:avLst/>
          </a:prstGeom>
          <a:ln w="38100">
            <a:solidFill>
              <a:srgbClr val="9BAB25"/>
            </a:solidFill>
          </a:ln>
        </p:spPr>
      </p:pic>
      <p:pic>
        <p:nvPicPr>
          <p:cNvPr id="11" name="Onlinemedia 10" descr="D'un pas si facile">
            <a:hlinkClick r:id="" action="ppaction://media"/>
            <a:extLst>
              <a:ext uri="{FF2B5EF4-FFF2-40B4-BE49-F238E27FC236}">
                <a16:creationId xmlns:a16="http://schemas.microsoft.com/office/drawing/2014/main" id="{3544DBA2-506F-0B44-AF8B-1B84E83C9E0A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11"/>
          <a:stretch>
            <a:fillRect/>
          </a:stretch>
        </p:blipFill>
        <p:spPr>
          <a:xfrm>
            <a:off x="3444673" y="3539507"/>
            <a:ext cx="1592921" cy="900000"/>
          </a:xfrm>
          <a:prstGeom prst="rect">
            <a:avLst/>
          </a:prstGeom>
          <a:ln w="38100">
            <a:solidFill>
              <a:srgbClr val="9BAB25"/>
            </a:solidFill>
          </a:ln>
        </p:spPr>
      </p:pic>
      <p:pic>
        <p:nvPicPr>
          <p:cNvPr id="12" name="Onlinemedia 11" descr="Soleils">
            <a:hlinkClick r:id="" action="ppaction://media"/>
            <a:extLst>
              <a:ext uri="{FF2B5EF4-FFF2-40B4-BE49-F238E27FC236}">
                <a16:creationId xmlns:a16="http://schemas.microsoft.com/office/drawing/2014/main" id="{5A2C24CC-40DF-F642-8712-B8E6B5DB1EF4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11"/>
          <a:stretch>
            <a:fillRect/>
          </a:stretch>
        </p:blipFill>
        <p:spPr>
          <a:xfrm>
            <a:off x="9442358" y="5417177"/>
            <a:ext cx="1200000" cy="900000"/>
          </a:xfrm>
          <a:prstGeom prst="rect">
            <a:avLst/>
          </a:prstGeom>
          <a:ln w="38100">
            <a:solidFill>
              <a:srgbClr val="9BAB25"/>
            </a:solidFill>
          </a:ln>
        </p:spPr>
      </p:pic>
      <p:pic>
        <p:nvPicPr>
          <p:cNvPr id="13" name="Onlinemedia 12" descr="Pomme d'amour II">
            <a:hlinkClick r:id="" action="ppaction://media"/>
            <a:extLst>
              <a:ext uri="{FF2B5EF4-FFF2-40B4-BE49-F238E27FC236}">
                <a16:creationId xmlns:a16="http://schemas.microsoft.com/office/drawing/2014/main" id="{18E18BFB-97BB-5F48-A051-19524827B4DE}"/>
              </a:ext>
            </a:extLst>
          </p:cNvPr>
          <p:cNvPicPr>
            <a:picLocks noRot="1" noChangeAspect="1"/>
          </p:cNvPicPr>
          <p:nvPr>
            <a:videoFile r:link="rId4"/>
          </p:nvPr>
        </p:nvPicPr>
        <p:blipFill>
          <a:blip r:embed="rId12"/>
          <a:stretch>
            <a:fillRect/>
          </a:stretch>
        </p:blipFill>
        <p:spPr>
          <a:xfrm>
            <a:off x="9442358" y="1563812"/>
            <a:ext cx="1200000" cy="900000"/>
          </a:xfrm>
          <a:prstGeom prst="rect">
            <a:avLst/>
          </a:prstGeom>
          <a:ln w="38100">
            <a:solidFill>
              <a:srgbClr val="9BAB25"/>
            </a:solidFill>
          </a:ln>
        </p:spPr>
      </p:pic>
      <p:pic>
        <p:nvPicPr>
          <p:cNvPr id="14" name="Onlinemedia 13" descr="Tchaikovsky - Swan Lake - III. Spanish Dance - Part 6/8">
            <a:hlinkClick r:id="" action="ppaction://media"/>
            <a:extLst>
              <a:ext uri="{FF2B5EF4-FFF2-40B4-BE49-F238E27FC236}">
                <a16:creationId xmlns:a16="http://schemas.microsoft.com/office/drawing/2014/main" id="{2F374B0D-F968-AD4D-A439-EFECF1A30E79}"/>
              </a:ext>
            </a:extLst>
          </p:cNvPr>
          <p:cNvPicPr>
            <a:picLocks noRot="1" noChangeAspect="1"/>
          </p:cNvPicPr>
          <p:nvPr>
            <a:videoFile r:link="rId5"/>
          </p:nvPr>
        </p:nvPicPr>
        <p:blipFill>
          <a:blip r:embed="rId13"/>
          <a:stretch>
            <a:fillRect/>
          </a:stretch>
        </p:blipFill>
        <p:spPr>
          <a:xfrm>
            <a:off x="9442358" y="3967531"/>
            <a:ext cx="1200000" cy="900000"/>
          </a:xfrm>
          <a:prstGeom prst="rect">
            <a:avLst/>
          </a:prstGeom>
          <a:ln w="38100">
            <a:solidFill>
              <a:srgbClr val="9BAB25"/>
            </a:solidFill>
          </a:ln>
        </p:spPr>
      </p:pic>
      <p:pic>
        <p:nvPicPr>
          <p:cNvPr id="15" name="Onlinemedia 14" descr="Rednex - Cotton Eye Joe (Original Instrumental)">
            <a:hlinkClick r:id="" action="ppaction://media"/>
            <a:extLst>
              <a:ext uri="{FF2B5EF4-FFF2-40B4-BE49-F238E27FC236}">
                <a16:creationId xmlns:a16="http://schemas.microsoft.com/office/drawing/2014/main" id="{680D04DB-A42D-D148-9D11-D9027190629B}"/>
              </a:ext>
            </a:extLst>
          </p:cNvPr>
          <p:cNvPicPr>
            <a:picLocks noRot="1" noChangeAspect="1"/>
          </p:cNvPicPr>
          <p:nvPr>
            <a:videoFile r:link="rId6"/>
          </p:nvPr>
        </p:nvPicPr>
        <p:blipFill>
          <a:blip r:embed="rId14"/>
          <a:stretch>
            <a:fillRect/>
          </a:stretch>
        </p:blipFill>
        <p:spPr>
          <a:xfrm>
            <a:off x="9442358" y="2868149"/>
            <a:ext cx="1200000" cy="900000"/>
          </a:xfrm>
          <a:prstGeom prst="rect">
            <a:avLst/>
          </a:prstGeom>
          <a:ln w="38100">
            <a:solidFill>
              <a:srgbClr val="9BAB25"/>
            </a:solidFill>
          </a:ln>
        </p:spPr>
      </p:pic>
      <p:pic>
        <p:nvPicPr>
          <p:cNvPr id="16" name="Tijdelijke aanduiding voor inhoud 6">
            <a:extLst>
              <a:ext uri="{FF2B5EF4-FFF2-40B4-BE49-F238E27FC236}">
                <a16:creationId xmlns:a16="http://schemas.microsoft.com/office/drawing/2014/main" id="{EFCEDBD6-9456-6847-8C09-4F93A5AEB8F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0932" y="410308"/>
            <a:ext cx="728096" cy="728096"/>
          </a:xfrm>
          <a:prstGeom prst="rect">
            <a:avLst/>
          </a:prstGeom>
        </p:spPr>
      </p:pic>
      <p:pic>
        <p:nvPicPr>
          <p:cNvPr id="5" name="Post bezorgen">
            <a:hlinkClick r:id="" action="ppaction://media"/>
            <a:extLst>
              <a:ext uri="{FF2B5EF4-FFF2-40B4-BE49-F238E27FC236}">
                <a16:creationId xmlns:a16="http://schemas.microsoft.com/office/drawing/2014/main" id="{D4612348-F93B-4D4F-A169-7F1A5DDD539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rcRect/>
          <a:stretch/>
        </p:blipFill>
        <p:spPr>
          <a:xfrm>
            <a:off x="3444672" y="5015896"/>
            <a:ext cx="1592921" cy="825536"/>
          </a:xfrm>
          <a:prstGeom prst="rect">
            <a:avLst/>
          </a:prstGeom>
          <a:ln w="38100">
            <a:solidFill>
              <a:srgbClr val="9BAB25"/>
            </a:solidFill>
          </a:ln>
        </p:spPr>
      </p:pic>
    </p:spTree>
    <p:extLst>
      <p:ext uri="{BB962C8B-B14F-4D97-AF65-F5344CB8AC3E}">
        <p14:creationId xmlns:p14="http://schemas.microsoft.com/office/powerpoint/2010/main" val="125908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71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3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43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8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49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4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55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0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61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95090" y="4841991"/>
            <a:ext cx="11739594" cy="1719618"/>
          </a:xfr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nl-NL" sz="6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6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369531" y="3993639"/>
            <a:ext cx="114529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Groep 1 en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5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 pakketje voor u</a:t>
            </a:r>
            <a:endParaRPr kumimoji="0" lang="nl-NL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dramales</a:t>
            </a:r>
            <a:r>
              <a:rPr kumimoji="0" lang="nl-NL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groep 3/4</a:t>
            </a:r>
            <a:endParaRPr kumimoji="0" lang="nl-NL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B58D0A4-55C5-324B-B60A-C81CB0DDC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3545" y="4805610"/>
            <a:ext cx="2542252" cy="1792379"/>
          </a:xfrm>
          <a:prstGeom prst="rect">
            <a:avLst/>
          </a:prstGeom>
        </p:spPr>
      </p:pic>
      <p:pic>
        <p:nvPicPr>
          <p:cNvPr id="6" name="Tijdelijke aanduiding voor inhoud 4">
            <a:extLst>
              <a:ext uri="{FF2B5EF4-FFF2-40B4-BE49-F238E27FC236}">
                <a16:creationId xmlns:a16="http://schemas.microsoft.com/office/drawing/2014/main" id="{9DDF1F39-21EF-4243-A4AF-ED79C4E860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7704" y="554388"/>
            <a:ext cx="2707739" cy="4022725"/>
          </a:xfrm>
          <a:prstGeom prst="rect">
            <a:avLst/>
          </a:prstGeom>
          <a:ln w="38100">
            <a:solidFill>
              <a:srgbClr val="9BAB26"/>
            </a:solidFill>
          </a:ln>
        </p:spPr>
      </p:pic>
    </p:spTree>
    <p:extLst>
      <p:ext uri="{BB962C8B-B14F-4D97-AF65-F5344CB8AC3E}">
        <p14:creationId xmlns:p14="http://schemas.microsoft.com/office/powerpoint/2010/main" val="4025256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A4975F50-2829-F445-9B9F-813426CD07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200" y="354078"/>
            <a:ext cx="3443912" cy="6149844"/>
          </a:xfrm>
          <a:prstGeom prst="rect">
            <a:avLst/>
          </a:prstGeom>
          <a:ln w="38100">
            <a:solidFill>
              <a:srgbClr val="9BAB26"/>
            </a:solidFill>
          </a:ln>
        </p:spPr>
      </p:pic>
      <p:pic>
        <p:nvPicPr>
          <p:cNvPr id="13" name="Tijdelijke aanduiding voor inhoud 6">
            <a:extLst>
              <a:ext uri="{FF2B5EF4-FFF2-40B4-BE49-F238E27FC236}">
                <a16:creationId xmlns:a16="http://schemas.microsoft.com/office/drawing/2014/main" id="{9DF89B5D-76BB-1448-872C-B0A9F4189BD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7744" y="384010"/>
            <a:ext cx="728096" cy="72809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431F7ED-52D2-3244-9892-B65AAFE680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1792" y="833121"/>
            <a:ext cx="2595880" cy="259588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CEA9515-B841-1841-A3F3-E2A07EDA56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1272" y="3537033"/>
            <a:ext cx="2504440" cy="250444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1DEB90C1-C270-6A46-B1F5-D473D421CB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1216" y="725088"/>
            <a:ext cx="2595880" cy="259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508233"/>
      </p:ext>
    </p:extLst>
  </p:cSld>
  <p:clrMapOvr>
    <a:masterClrMapping/>
  </p:clrMapOvr>
</p:sld>
</file>

<file path=ppt/theme/theme1.xml><?xml version="1.0" encoding="utf-8"?>
<a:theme xmlns:a="http://schemas.openxmlformats.org/drawingml/2006/main" name="1_Basis">
  <a:themeElements>
    <a:clrScheme name="Aangepast 7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9BAB26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</Words>
  <Application>Microsoft Office PowerPoint</Application>
  <PresentationFormat>Breedbeeld</PresentationFormat>
  <Paragraphs>32</Paragraphs>
  <Slides>5</Slides>
  <Notes>0</Notes>
  <HiddenSlides>0</HiddenSlides>
  <MMClips>7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8" baseType="lpstr">
      <vt:lpstr>Arial</vt:lpstr>
      <vt:lpstr>Corbel</vt:lpstr>
      <vt:lpstr>1_Basis</vt:lpstr>
      <vt:lpstr> </vt:lpstr>
      <vt:lpstr> </vt:lpstr>
      <vt:lpstr>Muziek</vt:lpstr>
      <vt:lpstr> 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annemieke volmer</dc:creator>
  <cp:lastModifiedBy>Ingrid Ranftl</cp:lastModifiedBy>
  <cp:revision>8</cp:revision>
  <dcterms:created xsi:type="dcterms:W3CDTF">2021-08-17T08:01:12Z</dcterms:created>
  <dcterms:modified xsi:type="dcterms:W3CDTF">2022-01-19T11:31:52Z</dcterms:modified>
</cp:coreProperties>
</file>