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44" r:id="rId2"/>
    <p:sldId id="498" r:id="rId3"/>
    <p:sldId id="497" r:id="rId4"/>
    <p:sldId id="503" r:id="rId5"/>
    <p:sldId id="516" r:id="rId6"/>
    <p:sldId id="496" r:id="rId7"/>
    <p:sldId id="491" r:id="rId8"/>
    <p:sldId id="394" r:id="rId9"/>
    <p:sldId id="393" r:id="rId10"/>
    <p:sldId id="512" r:id="rId11"/>
    <p:sldId id="500" r:id="rId12"/>
    <p:sldId id="51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WqvRsoMYpVU0CI0sQQIPQ==" hashData="NlSCFLMTUIN8z34Ka3LWwUOtkgIyWdbZ5Z9nvBi3Q7dqGOXzb8GGoM4o0mQtcrlBlxgK2ADsFXvn6ypDFagIH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AB26"/>
    <a:srgbClr val="AC1A63"/>
    <a:srgbClr val="E32D91"/>
    <a:srgbClr val="71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43"/>
  </p:normalViewPr>
  <p:slideViewPr>
    <p:cSldViewPr snapToGrid="0">
      <p:cViewPr varScale="1">
        <p:scale>
          <a:sx n="82" d="100"/>
          <a:sy n="82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E86B-FFFE-CC49-B73A-5DD3E56843D5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401F-5B54-A942-BACD-257940ACA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30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E401F-5B54-A942-BACD-257940ACA85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39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E987AC-6FF2-4C6C-9857-5A720BFEA2F1}" type="datetimeFigureOut">
              <a:rPr lang="nl-NL" smtClean="0"/>
              <a:pPr/>
              <a:t>24-1-2022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C232F-D3BE-46A6-B6AC-907FB85118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4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24-1-2022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de-constructie-van-bruggen-liggerbruggen-boogbruggen-en-tuibrugge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youtu.be/O6PEGmLojo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tmtCfLQhIu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RbresKYQ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hyperlink" Target="https://youtu.be/vuVBlg9-FO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p7uvP_QX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xt/fv9fs8tj4p17hdbh3hr72__w0000gn/T/com.microsoft.Word/WebArchiveCopyPasteTempFiles/overtoom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elfbedieningsovertoom.nl/nl/veelgestelde-vragen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kaart.c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file:////var/folders/xt/fv9fs8tj4p17hdbh3hr72__w0000gn/T/com.microsoft.Word/WebArchiveCopyPasteTempFiles/page16image2047978256" TargetMode="External"/><Relationship Id="rId7" Type="http://schemas.openxmlformats.org/officeDocument/2006/relationships/image" Target="file:////var/folders/xt/fv9fs8tj4p17hdbh3hr72__w0000gn/T/com.microsoft.Word/WebArchiveCopyPasteTempFiles/page19image201267716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file:////var/folders/xt/fv9fs8tj4p17hdbh3hr72__w0000gn/T/com.microsoft.Word/WebArchiveCopyPasteTempFiles/page19image2012668656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gif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AD076F-E6EC-2543-9BD3-0B883C71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52" y="5065621"/>
            <a:ext cx="9067525" cy="179237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nl-NL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hefbrug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336" y="4715558"/>
            <a:ext cx="2693835" cy="18992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CB7D015-D744-6A4E-8F11-86AD254E213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0" y="345233"/>
            <a:ext cx="3962191" cy="4254759"/>
          </a:xfrm>
          <a:prstGeom prst="rect">
            <a:avLst/>
          </a:prstGeom>
          <a:ln w="508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642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42BA9-6C14-BF4F-BCC7-D635D9C7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716"/>
            <a:ext cx="9875520" cy="13563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Boog…. Hang…. Tui….</a:t>
            </a:r>
          </a:p>
        </p:txBody>
      </p:sp>
      <p:pic>
        <p:nvPicPr>
          <p:cNvPr id="5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974CAFB1-D597-B74A-8A91-21C7108A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04" y="1444978"/>
            <a:ext cx="9060094" cy="45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939F947-DED3-1047-8FAD-E0EC4A8618AE}"/>
              </a:ext>
            </a:extLst>
          </p:cNvPr>
          <p:cNvSpPr txBox="1"/>
          <p:nvPr/>
        </p:nvSpPr>
        <p:spPr>
          <a:xfrm>
            <a:off x="976544" y="5960532"/>
            <a:ext cx="9939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https://schooltv.nl/video/de-constructie-van-bruggen-liggerbruggen-boogbruggen-en-tuibruggen/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2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kraan&#10;&#10;Automatisch gegenereerde beschrijving">
            <a:extLst>
              <a:ext uri="{FF2B5EF4-FFF2-40B4-BE49-F238E27FC236}">
                <a16:creationId xmlns:a16="http://schemas.microsoft.com/office/drawing/2014/main" id="{D685435B-D79E-CB48-8F84-1CC6BAFA8C9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127" y="534255"/>
            <a:ext cx="6771190" cy="56986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2CB1B2-036E-F641-9611-61C33974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brug te ver…. </a:t>
            </a:r>
          </a:p>
        </p:txBody>
      </p:sp>
      <p:pic>
        <p:nvPicPr>
          <p:cNvPr id="11" name="Spoken word.m4a">
            <a:hlinkClick r:id="" action="ppaction://media"/>
            <a:extLst>
              <a:ext uri="{FF2B5EF4-FFF2-40B4-BE49-F238E27FC236}">
                <a16:creationId xmlns:a16="http://schemas.microsoft.com/office/drawing/2014/main" id="{CB03507E-F75F-5845-801D-854705C2C6BD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424" y="3379220"/>
            <a:ext cx="2030680" cy="1426267"/>
          </a:xfrm>
        </p:spPr>
      </p:pic>
    </p:spTree>
    <p:extLst>
      <p:ext uri="{BB962C8B-B14F-4D97-AF65-F5344CB8AC3E}">
        <p14:creationId xmlns:p14="http://schemas.microsoft.com/office/powerpoint/2010/main" val="2134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C7FAF-F3E1-FC4C-B9C4-C5E50B15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lesbrug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9EE793F-A88C-4244-8C35-8E7684E84AB1}"/>
              </a:ext>
            </a:extLst>
          </p:cNvPr>
          <p:cNvSpPr/>
          <p:nvPr/>
        </p:nvSpPr>
        <p:spPr>
          <a:xfrm>
            <a:off x="1143000" y="5727857"/>
            <a:ext cx="343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https://youtu.be/O6PEGmLojoY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9DDA288-3FC3-4E42-993A-8C5ECD6141AA}"/>
              </a:ext>
            </a:extLst>
          </p:cNvPr>
          <p:cNvSpPr txBox="1"/>
          <p:nvPr/>
        </p:nvSpPr>
        <p:spPr>
          <a:xfrm>
            <a:off x="1143000" y="535852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Bekijk het filmpje: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9AC80C-2D3B-A54E-9643-87AD1B7C3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1736" y="1555828"/>
            <a:ext cx="2392418" cy="31898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Afbeelding 1">
            <a:extLst>
              <a:ext uri="{FF2B5EF4-FFF2-40B4-BE49-F238E27FC236}">
                <a16:creationId xmlns:a16="http://schemas.microsoft.com/office/drawing/2014/main" id="{4951D029-4D8E-2747-AF86-38504616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873" y="363595"/>
            <a:ext cx="5403223" cy="61308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Kromme verbindingslijn 11">
            <a:extLst>
              <a:ext uri="{FF2B5EF4-FFF2-40B4-BE49-F238E27FC236}">
                <a16:creationId xmlns:a16="http://schemas.microsoft.com/office/drawing/2014/main" id="{97743979-6AB2-C141-90AD-671CBA057B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61788" y="2086455"/>
            <a:ext cx="513108" cy="1072253"/>
          </a:xfrm>
          <a:prstGeom prst="curvedConnector2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romme verbindingslijn 13">
            <a:extLst>
              <a:ext uri="{FF2B5EF4-FFF2-40B4-BE49-F238E27FC236}">
                <a16:creationId xmlns:a16="http://schemas.microsoft.com/office/drawing/2014/main" id="{441F863D-1302-9C44-8862-32ED015E7AE2}"/>
              </a:ext>
            </a:extLst>
          </p:cNvPr>
          <p:cNvCxnSpPr>
            <a:cxnSpLocks/>
          </p:cNvCxnSpPr>
          <p:nvPr/>
        </p:nvCxnSpPr>
        <p:spPr>
          <a:xfrm rot="5400000">
            <a:off x="7899041" y="2435374"/>
            <a:ext cx="1352521" cy="121382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5DE7401F-3815-9640-A10D-40259AC1D8D1}"/>
              </a:ext>
            </a:extLst>
          </p:cNvPr>
          <p:cNvSpPr/>
          <p:nvPr/>
        </p:nvSpPr>
        <p:spPr>
          <a:xfrm>
            <a:off x="8325895" y="2027299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contragewicht</a:t>
            </a:r>
          </a:p>
        </p:txBody>
      </p:sp>
      <p:cxnSp>
        <p:nvCxnSpPr>
          <p:cNvPr id="17" name="Kromme verbindingslijn 16">
            <a:extLst>
              <a:ext uri="{FF2B5EF4-FFF2-40B4-BE49-F238E27FC236}">
                <a16:creationId xmlns:a16="http://schemas.microsoft.com/office/drawing/2014/main" id="{389B459D-42D7-F74F-BD5C-3CE5626B900B}"/>
              </a:ext>
            </a:extLst>
          </p:cNvPr>
          <p:cNvCxnSpPr/>
          <p:nvPr/>
        </p:nvCxnSpPr>
        <p:spPr>
          <a:xfrm rot="5400000" flipH="1" flipV="1">
            <a:off x="8541873" y="5018680"/>
            <a:ext cx="577478" cy="334516"/>
          </a:xfrm>
          <a:prstGeom prst="curvedConnector3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03D04D04-C580-784E-9451-7BEEFA4E0FDD}"/>
              </a:ext>
            </a:extLst>
          </p:cNvPr>
          <p:cNvSpPr/>
          <p:nvPr/>
        </p:nvSpPr>
        <p:spPr>
          <a:xfrm>
            <a:off x="7885819" y="543054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brugdek of val</a:t>
            </a:r>
          </a:p>
        </p:txBody>
      </p:sp>
    </p:spTree>
    <p:extLst>
      <p:ext uri="{BB962C8B-B14F-4D97-AF65-F5344CB8AC3E}">
        <p14:creationId xmlns:p14="http://schemas.microsoft.com/office/powerpoint/2010/main" val="17985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BFD754C-7CB7-BC4A-A5C6-E4A8A211041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259854">
            <a:off x="382065" y="2720387"/>
            <a:ext cx="4149856" cy="230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BB5BA6-80C0-E24A-A91D-7E176F36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331762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Bruggen en staalconstructies</a:t>
            </a:r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CFB0F65B-64D1-2F4E-ADB3-A3093F1EC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891" y="1790112"/>
            <a:ext cx="3569677" cy="4759571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52C9BE5-966C-7141-89B4-4FE4E7F9D5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730" y="1790112"/>
            <a:ext cx="3569678" cy="4759571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</p:spTree>
    <p:extLst>
      <p:ext uri="{BB962C8B-B14F-4D97-AF65-F5344CB8AC3E}">
        <p14:creationId xmlns:p14="http://schemas.microsoft.com/office/powerpoint/2010/main" val="72797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5F17A-FEBA-E64C-A1B7-C7D291A2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Nog méér hefbruggen?</a:t>
            </a:r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BD15CAE4-B8D4-F24E-BE57-0853AEF6725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281" y="3211512"/>
            <a:ext cx="2286000" cy="1714500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4E9475-EC67-6841-BDB7-ABD8D29F5E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63" y="1805355"/>
            <a:ext cx="4972937" cy="373614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42A7DDA-73EA-7D41-B9F5-5A8A8F3EDC70}"/>
              </a:ext>
            </a:extLst>
          </p:cNvPr>
          <p:cNvSpPr/>
          <p:nvPr/>
        </p:nvSpPr>
        <p:spPr>
          <a:xfrm>
            <a:off x="1123063" y="581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Bekijk het filmpje tot 0.24: </a:t>
            </a:r>
          </a:p>
          <a:p>
            <a:r>
              <a:rPr lang="nl-NL" dirty="0">
                <a:solidFill>
                  <a:srgbClr val="F59E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https://www.youtube.com/watch?v=tmtCfLQhIuA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489C053-C6AB-084B-AE77-06941178268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416" y="2786576"/>
            <a:ext cx="2919045" cy="2754923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</p:spTree>
    <p:extLst>
      <p:ext uri="{BB962C8B-B14F-4D97-AF65-F5344CB8AC3E}">
        <p14:creationId xmlns:p14="http://schemas.microsoft.com/office/powerpoint/2010/main" val="35470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42DF4-A99C-314C-996D-821955C2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23" y="609600"/>
            <a:ext cx="9875520" cy="13563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Leonardo’s brug</a:t>
            </a:r>
          </a:p>
        </p:txBody>
      </p:sp>
      <p:pic>
        <p:nvPicPr>
          <p:cNvPr id="3073" name="Afbeelding 3">
            <a:extLst>
              <a:ext uri="{FF2B5EF4-FFF2-40B4-BE49-F238E27FC236}">
                <a16:creationId xmlns:a16="http://schemas.microsoft.com/office/drawing/2014/main" id="{32355794-ADDA-E640-AAC9-1B060225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875" y="1215342"/>
            <a:ext cx="5525927" cy="36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07C24D2-B05F-C44F-96BE-22E43B14CC31}"/>
              </a:ext>
            </a:extLst>
          </p:cNvPr>
          <p:cNvSpPr txBox="1"/>
          <p:nvPr/>
        </p:nvSpPr>
        <p:spPr>
          <a:xfrm>
            <a:off x="449143" y="2026237"/>
            <a:ext cx="530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https://www.youtube.com/watch?v=pcRbresKYQU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013D68-E8C8-994E-9ACD-CC38EFC3C5B9}"/>
              </a:ext>
            </a:extLst>
          </p:cNvPr>
          <p:cNvSpPr txBox="1"/>
          <p:nvPr/>
        </p:nvSpPr>
        <p:spPr>
          <a:xfrm>
            <a:off x="8592772" y="58790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https://youtu.be/vuVBlg9-FOo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56492C-A00D-BB4C-BA26-B41206D7A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43" y="3352293"/>
            <a:ext cx="2340356" cy="25386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9CC8CBD-4B43-044C-B37A-10B125616B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074" y="3352292"/>
            <a:ext cx="1703039" cy="253869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8C6DC05-E3EF-FF40-90C9-0D6960FE30B6}"/>
              </a:ext>
            </a:extLst>
          </p:cNvPr>
          <p:cNvSpPr txBox="1"/>
          <p:nvPr/>
        </p:nvSpPr>
        <p:spPr>
          <a:xfrm>
            <a:off x="449143" y="6063734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Leonardo da Vinci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D6B2D3D-8D38-B443-92FA-9891A98A5F95}"/>
              </a:ext>
            </a:extLst>
          </p:cNvPr>
          <p:cNvSpPr txBox="1"/>
          <p:nvPr/>
        </p:nvSpPr>
        <p:spPr>
          <a:xfrm>
            <a:off x="3399074" y="5925234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Zijn beroemdste schilderij: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Mona Lisa</a:t>
            </a:r>
          </a:p>
        </p:txBody>
      </p:sp>
    </p:spTree>
    <p:extLst>
      <p:ext uri="{BB962C8B-B14F-4D97-AF65-F5344CB8AC3E}">
        <p14:creationId xmlns:p14="http://schemas.microsoft.com/office/powerpoint/2010/main" val="37190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image46744176">
            <a:extLst>
              <a:ext uri="{FF2B5EF4-FFF2-40B4-BE49-F238E27FC236}">
                <a16:creationId xmlns:a16="http://schemas.microsoft.com/office/drawing/2014/main" id="{2DB9165D-4F5C-474C-A981-92AB3F933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15517" y="808960"/>
            <a:ext cx="5525582" cy="59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CE93098-F0DB-DE41-B538-A4D97784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290500"/>
            <a:ext cx="9875520" cy="13563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Schuitje varen, theetje drinken…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FC826A-FF2E-5945-A28B-C9DF8D01A43C}"/>
              </a:ext>
            </a:extLst>
          </p:cNvPr>
          <p:cNvSpPr txBox="1"/>
          <p:nvPr/>
        </p:nvSpPr>
        <p:spPr>
          <a:xfrm>
            <a:off x="6610426" y="485044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Filmpje 1: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9008DD1-22D5-C94D-9882-A66F2A587C65}"/>
              </a:ext>
            </a:extLst>
          </p:cNvPr>
          <p:cNvSpPr txBox="1"/>
          <p:nvPr/>
        </p:nvSpPr>
        <p:spPr>
          <a:xfrm>
            <a:off x="7739949" y="4850446"/>
            <a:ext cx="352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https://www.youtube.com/watch?v=hvp7uvP_QXY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A4B67AA-25FE-B94A-9F73-483749A8C3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8609" y="5995548"/>
            <a:ext cx="295108" cy="491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13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37C9A-25A5-9942-953F-111222E6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4" y="370142"/>
            <a:ext cx="9875520" cy="13563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…varen we naar de overtoom ….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6551282-516C-E441-B357-8B11869C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115" y="27870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7" name="Afbeelding 1">
            <a:extLst>
              <a:ext uri="{FF2B5EF4-FFF2-40B4-BE49-F238E27FC236}">
                <a16:creationId xmlns:a16="http://schemas.microsoft.com/office/drawing/2014/main" id="{AEA3F934-E71C-534A-9EF2-8A70C819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7" y="1433712"/>
            <a:ext cx="7083947" cy="4460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19ECFC0-44FA-0140-8B97-A5E95C3377FB}"/>
              </a:ext>
            </a:extLst>
          </p:cNvPr>
          <p:cNvSpPr/>
          <p:nvPr/>
        </p:nvSpPr>
        <p:spPr>
          <a:xfrm>
            <a:off x="9997670" y="6118526"/>
            <a:ext cx="1859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https://kaart.cc/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955CE6B-FE0D-8542-B88F-40B30D98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230" y="1433712"/>
            <a:ext cx="3334652" cy="4460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83AD953-D857-2C4E-A0D6-1FAB7868B959}"/>
              </a:ext>
            </a:extLst>
          </p:cNvPr>
          <p:cNvSpPr txBox="1"/>
          <p:nvPr/>
        </p:nvSpPr>
        <p:spPr>
          <a:xfrm>
            <a:off x="475217" y="611852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Filmpje 2: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2499835-5945-A546-A4FD-AB87850EF2F6}"/>
              </a:ext>
            </a:extLst>
          </p:cNvPr>
          <p:cNvSpPr txBox="1"/>
          <p:nvPr/>
        </p:nvSpPr>
        <p:spPr>
          <a:xfrm>
            <a:off x="1571877" y="6118526"/>
            <a:ext cx="625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https://zelfbedieningsovertoom.nl/nl/veelgestelde-vragen/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72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age1image27083376">
            <a:extLst>
              <a:ext uri="{FF2B5EF4-FFF2-40B4-BE49-F238E27FC236}">
                <a16:creationId xmlns:a16="http://schemas.microsoft.com/office/drawing/2014/main" id="{5ACB660A-AB3C-C647-9272-3C95643A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9968" y="1004439"/>
            <a:ext cx="3715045" cy="49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1FD4DE-72A9-DF41-BC11-88CEF4DC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17" y="246308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Katrol: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ka-trol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kat-rol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3C74F3D-9B7A-8946-AAD1-D9CB76E0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446968D-0F1D-7943-812E-2C64401FD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7" name="Afbeelding 1">
            <a:extLst>
              <a:ext uri="{FF2B5EF4-FFF2-40B4-BE49-F238E27FC236}">
                <a16:creationId xmlns:a16="http://schemas.microsoft.com/office/drawing/2014/main" id="{FA786687-9102-684F-87D0-49FCD114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873" y="363595"/>
            <a:ext cx="5403223" cy="61308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D2888F3-9EAC-024E-B0E3-E65E873CA157}"/>
              </a:ext>
            </a:extLst>
          </p:cNvPr>
          <p:cNvSpPr txBox="1"/>
          <p:nvPr/>
        </p:nvSpPr>
        <p:spPr>
          <a:xfrm>
            <a:off x="8390749" y="2016062"/>
            <a:ext cx="17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contragewicht</a:t>
            </a:r>
          </a:p>
        </p:txBody>
      </p:sp>
      <p:cxnSp>
        <p:nvCxnSpPr>
          <p:cNvPr id="25" name="Kromme verbindingslijn 24">
            <a:extLst>
              <a:ext uri="{FF2B5EF4-FFF2-40B4-BE49-F238E27FC236}">
                <a16:creationId xmlns:a16="http://schemas.microsoft.com/office/drawing/2014/main" id="{099624A6-DC26-8340-A70C-942B2F614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61788" y="2086455"/>
            <a:ext cx="513108" cy="1072253"/>
          </a:xfrm>
          <a:prstGeom prst="curvedConnector2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Kromme verbindingslijn 31">
            <a:extLst>
              <a:ext uri="{FF2B5EF4-FFF2-40B4-BE49-F238E27FC236}">
                <a16:creationId xmlns:a16="http://schemas.microsoft.com/office/drawing/2014/main" id="{45833FB8-1E6A-3348-AD11-696FC284EF0A}"/>
              </a:ext>
            </a:extLst>
          </p:cNvPr>
          <p:cNvCxnSpPr>
            <a:cxnSpLocks/>
          </p:cNvCxnSpPr>
          <p:nvPr/>
        </p:nvCxnSpPr>
        <p:spPr>
          <a:xfrm rot="5400000">
            <a:off x="7899042" y="2442159"/>
            <a:ext cx="1352521" cy="121382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5219EDF2-7751-1641-9399-ECF8B5C13A4F}"/>
              </a:ext>
            </a:extLst>
          </p:cNvPr>
          <p:cNvSpPr txBox="1"/>
          <p:nvPr/>
        </p:nvSpPr>
        <p:spPr>
          <a:xfrm>
            <a:off x="7968388" y="540433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brugdek of val</a:t>
            </a:r>
          </a:p>
        </p:txBody>
      </p:sp>
      <p:cxnSp>
        <p:nvCxnSpPr>
          <p:cNvPr id="44" name="Kromme verbindingslijn 43">
            <a:extLst>
              <a:ext uri="{FF2B5EF4-FFF2-40B4-BE49-F238E27FC236}">
                <a16:creationId xmlns:a16="http://schemas.microsoft.com/office/drawing/2014/main" id="{E900ED47-9CD2-374F-9E78-A12F501AEC86}"/>
              </a:ext>
            </a:extLst>
          </p:cNvPr>
          <p:cNvCxnSpPr/>
          <p:nvPr/>
        </p:nvCxnSpPr>
        <p:spPr>
          <a:xfrm rot="5400000" flipH="1" flipV="1">
            <a:off x="8541873" y="5018680"/>
            <a:ext cx="577478" cy="334516"/>
          </a:xfrm>
          <a:prstGeom prst="curvedConnector3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1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D5048-206F-3241-90E8-381BFC6E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1" y="620196"/>
            <a:ext cx="9875520" cy="13563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 bruggen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0" descr="page16image2047978256">
            <a:extLst>
              <a:ext uri="{FF2B5EF4-FFF2-40B4-BE49-F238E27FC236}">
                <a16:creationId xmlns:a16="http://schemas.microsoft.com/office/drawing/2014/main" id="{6567DBA1-409C-384F-852E-36501A8BDF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1" y="1829805"/>
            <a:ext cx="4754563" cy="189341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" name="Afbeelding 42" descr="page19image2012668656">
            <a:extLst>
              <a:ext uri="{FF2B5EF4-FFF2-40B4-BE49-F238E27FC236}">
                <a16:creationId xmlns:a16="http://schemas.microsoft.com/office/drawing/2014/main" id="{70166323-78B8-F540-916F-8CFC32602D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760" y="1543062"/>
            <a:ext cx="4754563" cy="218224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F078B4C-5ABC-934E-84F0-253047C85A92}"/>
              </a:ext>
            </a:extLst>
          </p:cNvPr>
          <p:cNvSpPr txBox="1"/>
          <p:nvPr/>
        </p:nvSpPr>
        <p:spPr>
          <a:xfrm>
            <a:off x="3285823" y="339545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Klapbrug in 1812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A1DDFD-34E8-7841-B448-1762D8FDC566}"/>
              </a:ext>
            </a:extLst>
          </p:cNvPr>
          <p:cNvSpPr txBox="1"/>
          <p:nvPr/>
        </p:nvSpPr>
        <p:spPr>
          <a:xfrm>
            <a:off x="6123992" y="337901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Draaibrug in 1900/1910</a:t>
            </a:r>
          </a:p>
        </p:txBody>
      </p:sp>
      <p:pic>
        <p:nvPicPr>
          <p:cNvPr id="9" name="Afbeelding 41" descr="page19image2012677168">
            <a:extLst>
              <a:ext uri="{FF2B5EF4-FFF2-40B4-BE49-F238E27FC236}">
                <a16:creationId xmlns:a16="http://schemas.microsoft.com/office/drawing/2014/main" id="{4F11EFAB-FA53-CD4F-BC60-4FC1C161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1" y="4552325"/>
            <a:ext cx="4754563" cy="19666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8D0C09D-007E-6545-8001-38017B4DE2A7}"/>
              </a:ext>
            </a:extLst>
          </p:cNvPr>
          <p:cNvSpPr txBox="1"/>
          <p:nvPr/>
        </p:nvSpPr>
        <p:spPr>
          <a:xfrm>
            <a:off x="3292768" y="615897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Klapbrug in 1930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A10E7F-DCBA-F04E-B8D4-75B8508E58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844" y="3954201"/>
            <a:ext cx="3521479" cy="25647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4596B49-7D45-994C-826E-2CE96D086AE6}"/>
              </a:ext>
            </a:extLst>
          </p:cNvPr>
          <p:cNvSpPr txBox="1"/>
          <p:nvPr/>
        </p:nvSpPr>
        <p:spPr>
          <a:xfrm>
            <a:off x="7335519" y="614964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Hefbrug in 1936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92A8C6-9E67-154F-B875-DCD62A59CE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9495" y="5810491"/>
            <a:ext cx="295108" cy="491554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4FC0120-5E1C-EB4B-991E-15D63AD80DE7}"/>
              </a:ext>
            </a:extLst>
          </p:cNvPr>
          <p:cNvSpPr txBox="1"/>
          <p:nvPr/>
        </p:nvSpPr>
        <p:spPr>
          <a:xfrm>
            <a:off x="522921" y="3953104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Bruggen over de Gouwe bij Waddinxveen</a:t>
            </a:r>
          </a:p>
        </p:txBody>
      </p:sp>
    </p:spTree>
    <p:extLst>
      <p:ext uri="{BB962C8B-B14F-4D97-AF65-F5344CB8AC3E}">
        <p14:creationId xmlns:p14="http://schemas.microsoft.com/office/powerpoint/2010/main" val="204835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0CE2B594-BDA1-F14F-9E48-DD170D02A6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992" y="646923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hoe bewegen ze?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A46272B-A999-DC4C-A914-216E0006A9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49" y="4599989"/>
            <a:ext cx="2237330" cy="1666708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C1D0998-421F-844D-9817-5C147B6FF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87" y="2099385"/>
            <a:ext cx="2187851" cy="21647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2CBF90-5CEC-5749-8B14-367C31AD1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49" y="2099385"/>
            <a:ext cx="2161043" cy="216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64230E-A39A-2D43-86D0-BECFCF6EE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779" y="2099385"/>
            <a:ext cx="2218549" cy="21740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AA5DD6-CDFE-2245-9784-3F9E4D347FE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1462" y="5810491"/>
            <a:ext cx="295108" cy="491554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046E96-F8E1-6142-BE1A-9BE4FE52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779" y="4599989"/>
            <a:ext cx="2263086" cy="16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ie">
            <a:extLst>
              <a:ext uri="{FF2B5EF4-FFF2-40B4-BE49-F238E27FC236}">
                <a16:creationId xmlns:a16="http://schemas.microsoft.com/office/drawing/2014/main" id="{1413F385-8DC3-BF4D-83DC-2EF4E137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047" y="2099385"/>
            <a:ext cx="2248680" cy="21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tie">
            <a:extLst>
              <a:ext uri="{FF2B5EF4-FFF2-40B4-BE49-F238E27FC236}">
                <a16:creationId xmlns:a16="http://schemas.microsoft.com/office/drawing/2014/main" id="{02702C95-A81C-0646-9FDC-BC471235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047" y="4599989"/>
            <a:ext cx="2255668" cy="16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tie">
            <a:extLst>
              <a:ext uri="{FF2B5EF4-FFF2-40B4-BE49-F238E27FC236}">
                <a16:creationId xmlns:a16="http://schemas.microsoft.com/office/drawing/2014/main" id="{14C74E5A-AB66-DB49-B24D-EA71E3BD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87" y="4599989"/>
            <a:ext cx="2265213" cy="16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368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Breedbeeld</PresentationFormat>
  <Paragraphs>37</Paragraphs>
  <Slides>12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Basis</vt:lpstr>
      <vt:lpstr>PowerPoint-presentatie</vt:lpstr>
      <vt:lpstr>Bruggen en staalconstructies</vt:lpstr>
      <vt:lpstr>Nog méér hefbruggen?</vt:lpstr>
      <vt:lpstr>Leonardo’s brug</vt:lpstr>
      <vt:lpstr>Schuitje varen, theetje drinken…</vt:lpstr>
      <vt:lpstr>…varen we naar de overtoom ….</vt:lpstr>
      <vt:lpstr>Katrol: ka-trol of kat-rol?</vt:lpstr>
      <vt:lpstr>Soorten bruggen  </vt:lpstr>
      <vt:lpstr>En hoe bewegen ze? </vt:lpstr>
      <vt:lpstr>Boog…. Hang…. Tui….</vt:lpstr>
      <vt:lpstr>Een brug te ver…. </vt:lpstr>
      <vt:lpstr>De lesbrug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stap met Jet en Jan</dc:title>
  <dc:creator>annemieke volmer</dc:creator>
  <cp:lastModifiedBy>Ingrid Ranftl</cp:lastModifiedBy>
  <cp:revision>371</cp:revision>
  <dcterms:created xsi:type="dcterms:W3CDTF">2018-10-17T08:49:50Z</dcterms:created>
  <dcterms:modified xsi:type="dcterms:W3CDTF">2022-01-24T10:15:19Z</dcterms:modified>
</cp:coreProperties>
</file>