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444" r:id="rId2"/>
    <p:sldId id="360" r:id="rId3"/>
    <p:sldId id="443" r:id="rId4"/>
    <p:sldId id="469" r:id="rId5"/>
    <p:sldId id="446" r:id="rId6"/>
    <p:sldId id="503" r:id="rId7"/>
    <p:sldId id="471" r:id="rId8"/>
    <p:sldId id="472" r:id="rId9"/>
    <p:sldId id="457" r:id="rId10"/>
    <p:sldId id="458" r:id="rId11"/>
    <p:sldId id="452" r:id="rId12"/>
    <p:sldId id="467" r:id="rId13"/>
    <p:sldId id="508" r:id="rId14"/>
    <p:sldId id="459" r:id="rId15"/>
    <p:sldId id="460" r:id="rId16"/>
    <p:sldId id="462" r:id="rId17"/>
    <p:sldId id="474" r:id="rId18"/>
    <p:sldId id="463" r:id="rId19"/>
    <p:sldId id="475" r:id="rId20"/>
    <p:sldId id="473" r:id="rId21"/>
    <p:sldId id="478" r:id="rId22"/>
    <p:sldId id="505" r:id="rId23"/>
    <p:sldId id="481" r:id="rId24"/>
    <p:sldId id="480" r:id="rId25"/>
    <p:sldId id="482" r:id="rId26"/>
    <p:sldId id="483" r:id="rId27"/>
    <p:sldId id="484" r:id="rId28"/>
    <p:sldId id="494" r:id="rId29"/>
    <p:sldId id="492" r:id="rId30"/>
    <p:sldId id="495" r:id="rId31"/>
    <p:sldId id="496" r:id="rId32"/>
    <p:sldId id="506" r:id="rId33"/>
    <p:sldId id="497" r:id="rId34"/>
    <p:sldId id="502" r:id="rId35"/>
    <p:sldId id="499" r:id="rId36"/>
    <p:sldId id="507"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VVdGQtDlAev+FbRzVq2rg==" hashData="w0ui9V7u64zo4NPPEcDzDqsv3eAyx4zT2MOghtSZtehVprzrnDmk2ke2tSoW+WOoP0agYt5z8w8/xdGs8oglD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B26"/>
    <a:srgbClr val="E32D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35" autoAdjust="0"/>
    <p:restoredTop sz="96405"/>
  </p:normalViewPr>
  <p:slideViewPr>
    <p:cSldViewPr snapToGrid="0" snapToObjects="1">
      <p:cViewPr varScale="1">
        <p:scale>
          <a:sx n="115" d="100"/>
          <a:sy n="115" d="100"/>
        </p:scale>
        <p:origin x="5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nl-NL"/>
              <a:t>Klik om de stijl te bewerken</a:t>
            </a:r>
            <a:endParaRPr lang="en-US"/>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lvl1pPr>
              <a:defRPr>
                <a:solidFill>
                  <a:srgbClr val="FFFFFF"/>
                </a:solidFill>
              </a:defRPr>
            </a:lvl1pPr>
          </a:lstStyle>
          <a:p>
            <a:fld id="{67E987AC-6FF2-4C6C-9857-5A720BFEA2F1}" type="datetimeFigureOut">
              <a:rPr lang="nl-NL" smtClean="0"/>
              <a:pPr/>
              <a:t>15-4-2021</a:t>
            </a:fld>
            <a:endParaRPr lang="nl-NL"/>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l-NL"/>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1AC232F-D3BE-46A6-B6AC-907FB85118A5}" type="slidenum">
              <a:rPr lang="nl-NL" smtClean="0"/>
              <a:pPr/>
              <a:t>‹#›</a:t>
            </a:fld>
            <a:endParaRPr lang="nl-NL"/>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878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7E987AC-6FF2-4C6C-9857-5A720BFEA2F1}" type="datetimeFigureOut">
              <a:rPr lang="nl-NL" smtClean="0">
                <a:solidFill>
                  <a:srgbClr val="9BAB26"/>
                </a:solidFill>
              </a:rPr>
              <a:pPr/>
              <a:t>15-4-2021</a:t>
            </a:fld>
            <a:endParaRPr lang="nl-NL">
              <a:solidFill>
                <a:srgbClr val="9BAB26"/>
              </a:solidFill>
            </a:endParaRPr>
          </a:p>
        </p:txBody>
      </p:sp>
      <p:sp>
        <p:nvSpPr>
          <p:cNvPr id="5" name="Footer Placeholder 4"/>
          <p:cNvSpPr>
            <a:spLocks noGrp="1"/>
          </p:cNvSpPr>
          <p:nvPr>
            <p:ph type="ftr" sz="quarter" idx="11"/>
          </p:nvPr>
        </p:nvSpPr>
        <p:spPr/>
        <p:txBody>
          <a:bodyPr/>
          <a:lstStyle/>
          <a:p>
            <a:endParaRPr lang="nl-NL">
              <a:solidFill>
                <a:srgbClr val="9BAB26"/>
              </a:solidFill>
            </a:endParaRPr>
          </a:p>
        </p:txBody>
      </p:sp>
      <p:sp>
        <p:nvSpPr>
          <p:cNvPr id="6" name="Slide Number Placeholder 5"/>
          <p:cNvSpPr>
            <a:spLocks noGrp="1"/>
          </p:cNvSpPr>
          <p:nvPr>
            <p:ph type="sldNum" sz="quarter" idx="12"/>
          </p:nvPr>
        </p:nvSpPr>
        <p:spPr/>
        <p:txBody>
          <a:bodyPr/>
          <a:lstStyle/>
          <a:p>
            <a:fld id="{31AC232F-D3BE-46A6-B6AC-907FB85118A5}" type="slidenum">
              <a:rPr lang="nl-NL" smtClean="0">
                <a:solidFill>
                  <a:srgbClr val="9BAB26"/>
                </a:solidFill>
              </a:rPr>
              <a:pPr/>
              <a:t>‹#›</a:t>
            </a:fld>
            <a:endParaRPr lang="nl-NL">
              <a:solidFill>
                <a:srgbClr val="9BAB26"/>
              </a:solidFill>
            </a:endParaRPr>
          </a:p>
        </p:txBody>
      </p:sp>
    </p:spTree>
    <p:extLst>
      <p:ext uri="{BB962C8B-B14F-4D97-AF65-F5344CB8AC3E}">
        <p14:creationId xmlns:p14="http://schemas.microsoft.com/office/powerpoint/2010/main" val="3319128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nl-NL"/>
              <a:t>Klik om de stijl te bewerken</a:t>
            </a:r>
            <a:endParaRPr lang="en-US"/>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7E987AC-6FF2-4C6C-9857-5A720BFEA2F1}" type="datetimeFigureOut">
              <a:rPr lang="nl-NL" smtClean="0">
                <a:solidFill>
                  <a:srgbClr val="9BAB26"/>
                </a:solidFill>
              </a:rPr>
              <a:pPr/>
              <a:t>15-4-2021</a:t>
            </a:fld>
            <a:endParaRPr lang="nl-NL">
              <a:solidFill>
                <a:srgbClr val="9BAB26"/>
              </a:solidFill>
            </a:endParaRPr>
          </a:p>
        </p:txBody>
      </p:sp>
      <p:sp>
        <p:nvSpPr>
          <p:cNvPr id="5" name="Footer Placeholder 4"/>
          <p:cNvSpPr>
            <a:spLocks noGrp="1"/>
          </p:cNvSpPr>
          <p:nvPr>
            <p:ph type="ftr" sz="quarter" idx="11"/>
          </p:nvPr>
        </p:nvSpPr>
        <p:spPr/>
        <p:txBody>
          <a:bodyPr/>
          <a:lstStyle/>
          <a:p>
            <a:endParaRPr lang="nl-NL">
              <a:solidFill>
                <a:srgbClr val="9BAB26"/>
              </a:solidFill>
            </a:endParaRPr>
          </a:p>
        </p:txBody>
      </p:sp>
      <p:sp>
        <p:nvSpPr>
          <p:cNvPr id="6" name="Slide Number Placeholder 5"/>
          <p:cNvSpPr>
            <a:spLocks noGrp="1"/>
          </p:cNvSpPr>
          <p:nvPr>
            <p:ph type="sldNum" sz="quarter" idx="12"/>
          </p:nvPr>
        </p:nvSpPr>
        <p:spPr/>
        <p:txBody>
          <a:bodyPr/>
          <a:lstStyle/>
          <a:p>
            <a:fld id="{31AC232F-D3BE-46A6-B6AC-907FB85118A5}" type="slidenum">
              <a:rPr lang="nl-NL" smtClean="0">
                <a:solidFill>
                  <a:srgbClr val="9BAB26"/>
                </a:solidFill>
              </a:rPr>
              <a:pPr/>
              <a:t>‹#›</a:t>
            </a:fld>
            <a:endParaRPr lang="nl-NL">
              <a:solidFill>
                <a:srgbClr val="9BAB26"/>
              </a:solidFill>
            </a:endParaRPr>
          </a:p>
        </p:txBody>
      </p:sp>
    </p:spTree>
    <p:extLst>
      <p:ext uri="{BB962C8B-B14F-4D97-AF65-F5344CB8AC3E}">
        <p14:creationId xmlns:p14="http://schemas.microsoft.com/office/powerpoint/2010/main" val="81227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7E987AC-6FF2-4C6C-9857-5A720BFEA2F1}" type="datetimeFigureOut">
              <a:rPr lang="nl-NL" smtClean="0">
                <a:solidFill>
                  <a:srgbClr val="9BAB26"/>
                </a:solidFill>
              </a:rPr>
              <a:pPr/>
              <a:t>15-4-2021</a:t>
            </a:fld>
            <a:endParaRPr lang="nl-NL">
              <a:solidFill>
                <a:srgbClr val="9BAB26"/>
              </a:solidFill>
            </a:endParaRPr>
          </a:p>
        </p:txBody>
      </p:sp>
      <p:sp>
        <p:nvSpPr>
          <p:cNvPr id="5" name="Footer Placeholder 4"/>
          <p:cNvSpPr>
            <a:spLocks noGrp="1"/>
          </p:cNvSpPr>
          <p:nvPr>
            <p:ph type="ftr" sz="quarter" idx="11"/>
          </p:nvPr>
        </p:nvSpPr>
        <p:spPr/>
        <p:txBody>
          <a:bodyPr/>
          <a:lstStyle/>
          <a:p>
            <a:endParaRPr lang="nl-NL">
              <a:solidFill>
                <a:srgbClr val="9BAB26"/>
              </a:solidFill>
            </a:endParaRPr>
          </a:p>
        </p:txBody>
      </p:sp>
      <p:sp>
        <p:nvSpPr>
          <p:cNvPr id="6" name="Slide Number Placeholder 5"/>
          <p:cNvSpPr>
            <a:spLocks noGrp="1"/>
          </p:cNvSpPr>
          <p:nvPr>
            <p:ph type="sldNum" sz="quarter" idx="12"/>
          </p:nvPr>
        </p:nvSpPr>
        <p:spPr/>
        <p:txBody>
          <a:bodyPr/>
          <a:lstStyle/>
          <a:p>
            <a:fld id="{31AC232F-D3BE-46A6-B6AC-907FB85118A5}" type="slidenum">
              <a:rPr lang="nl-NL" smtClean="0">
                <a:solidFill>
                  <a:srgbClr val="9BAB26"/>
                </a:solidFill>
              </a:rPr>
              <a:pPr/>
              <a:t>‹#›</a:t>
            </a:fld>
            <a:endParaRPr lang="nl-NL">
              <a:solidFill>
                <a:srgbClr val="9BAB26"/>
              </a:solidFill>
            </a:endParaRPr>
          </a:p>
        </p:txBody>
      </p:sp>
    </p:spTree>
    <p:extLst>
      <p:ext uri="{BB962C8B-B14F-4D97-AF65-F5344CB8AC3E}">
        <p14:creationId xmlns:p14="http://schemas.microsoft.com/office/powerpoint/2010/main" val="263750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nl-NL"/>
              <a:t>Klik om de stijl te bewerken</a:t>
            </a:r>
            <a:endParaRPr lang="en-US"/>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67E987AC-6FF2-4C6C-9857-5A720BFEA2F1}" type="datetimeFigureOut">
              <a:rPr lang="nl-NL" smtClean="0">
                <a:solidFill>
                  <a:srgbClr val="9BAB26"/>
                </a:solidFill>
              </a:rPr>
              <a:pPr/>
              <a:t>15-4-2021</a:t>
            </a:fld>
            <a:endParaRPr lang="nl-NL">
              <a:solidFill>
                <a:srgbClr val="9BAB26"/>
              </a:solidFill>
            </a:endParaRPr>
          </a:p>
        </p:txBody>
      </p:sp>
      <p:sp>
        <p:nvSpPr>
          <p:cNvPr id="5" name="Footer Placeholder 4"/>
          <p:cNvSpPr>
            <a:spLocks noGrp="1"/>
          </p:cNvSpPr>
          <p:nvPr>
            <p:ph type="ftr" sz="quarter" idx="11"/>
          </p:nvPr>
        </p:nvSpPr>
        <p:spPr/>
        <p:txBody>
          <a:bodyPr/>
          <a:lstStyle/>
          <a:p>
            <a:endParaRPr lang="nl-NL">
              <a:solidFill>
                <a:srgbClr val="9BAB26"/>
              </a:solidFill>
            </a:endParaRPr>
          </a:p>
        </p:txBody>
      </p:sp>
      <p:sp>
        <p:nvSpPr>
          <p:cNvPr id="6" name="Slide Number Placeholder 5"/>
          <p:cNvSpPr>
            <a:spLocks noGrp="1"/>
          </p:cNvSpPr>
          <p:nvPr>
            <p:ph type="sldNum" sz="quarter" idx="12"/>
          </p:nvPr>
        </p:nvSpPr>
        <p:spPr/>
        <p:txBody>
          <a:bodyPr/>
          <a:lstStyle/>
          <a:p>
            <a:fld id="{31AC232F-D3BE-46A6-B6AC-907FB85118A5}" type="slidenum">
              <a:rPr lang="nl-NL" smtClean="0">
                <a:solidFill>
                  <a:srgbClr val="9BAB26"/>
                </a:solidFill>
              </a:rPr>
              <a:pPr/>
              <a:t>‹#›</a:t>
            </a:fld>
            <a:endParaRPr lang="nl-NL">
              <a:solidFill>
                <a:srgbClr val="9BAB26"/>
              </a:solidFill>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06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67E987AC-6FF2-4C6C-9857-5A720BFEA2F1}" type="datetimeFigureOut">
              <a:rPr lang="nl-NL" smtClean="0">
                <a:solidFill>
                  <a:srgbClr val="9BAB26"/>
                </a:solidFill>
              </a:rPr>
              <a:pPr/>
              <a:t>15-4-2021</a:t>
            </a:fld>
            <a:endParaRPr lang="nl-NL">
              <a:solidFill>
                <a:srgbClr val="9BAB26"/>
              </a:solidFill>
            </a:endParaRPr>
          </a:p>
        </p:txBody>
      </p:sp>
      <p:sp>
        <p:nvSpPr>
          <p:cNvPr id="6" name="Footer Placeholder 5"/>
          <p:cNvSpPr>
            <a:spLocks noGrp="1"/>
          </p:cNvSpPr>
          <p:nvPr>
            <p:ph type="ftr" sz="quarter" idx="11"/>
          </p:nvPr>
        </p:nvSpPr>
        <p:spPr/>
        <p:txBody>
          <a:bodyPr/>
          <a:lstStyle/>
          <a:p>
            <a:endParaRPr lang="nl-NL">
              <a:solidFill>
                <a:srgbClr val="9BAB26"/>
              </a:solidFill>
            </a:endParaRPr>
          </a:p>
        </p:txBody>
      </p:sp>
      <p:sp>
        <p:nvSpPr>
          <p:cNvPr id="7" name="Slide Number Placeholder 6"/>
          <p:cNvSpPr>
            <a:spLocks noGrp="1"/>
          </p:cNvSpPr>
          <p:nvPr>
            <p:ph type="sldNum" sz="quarter" idx="12"/>
          </p:nvPr>
        </p:nvSpPr>
        <p:spPr/>
        <p:txBody>
          <a:bodyPr/>
          <a:lstStyle/>
          <a:p>
            <a:fld id="{31AC232F-D3BE-46A6-B6AC-907FB85118A5}" type="slidenum">
              <a:rPr lang="nl-NL" smtClean="0">
                <a:solidFill>
                  <a:srgbClr val="9BAB26"/>
                </a:solidFill>
              </a:rPr>
              <a:pPr/>
              <a:t>‹#›</a:t>
            </a:fld>
            <a:endParaRPr lang="nl-NL">
              <a:solidFill>
                <a:srgbClr val="9BAB26"/>
              </a:solidFill>
            </a:endParaRPr>
          </a:p>
        </p:txBody>
      </p:sp>
    </p:spTree>
    <p:extLst>
      <p:ext uri="{BB962C8B-B14F-4D97-AF65-F5344CB8AC3E}">
        <p14:creationId xmlns:p14="http://schemas.microsoft.com/office/powerpoint/2010/main" val="329981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de stijl te bewerken</a:t>
            </a:r>
            <a:endParaRPr lang="en-US"/>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67E987AC-6FF2-4C6C-9857-5A720BFEA2F1}" type="datetimeFigureOut">
              <a:rPr lang="nl-NL" smtClean="0">
                <a:solidFill>
                  <a:srgbClr val="9BAB26"/>
                </a:solidFill>
              </a:rPr>
              <a:pPr/>
              <a:t>15-4-2021</a:t>
            </a:fld>
            <a:endParaRPr lang="nl-NL">
              <a:solidFill>
                <a:srgbClr val="9BAB26"/>
              </a:solidFill>
            </a:endParaRPr>
          </a:p>
        </p:txBody>
      </p:sp>
      <p:sp>
        <p:nvSpPr>
          <p:cNvPr id="8" name="Footer Placeholder 7"/>
          <p:cNvSpPr>
            <a:spLocks noGrp="1"/>
          </p:cNvSpPr>
          <p:nvPr>
            <p:ph type="ftr" sz="quarter" idx="11"/>
          </p:nvPr>
        </p:nvSpPr>
        <p:spPr/>
        <p:txBody>
          <a:bodyPr/>
          <a:lstStyle/>
          <a:p>
            <a:endParaRPr lang="nl-NL">
              <a:solidFill>
                <a:srgbClr val="9BAB26"/>
              </a:solidFill>
            </a:endParaRPr>
          </a:p>
        </p:txBody>
      </p:sp>
      <p:sp>
        <p:nvSpPr>
          <p:cNvPr id="9" name="Slide Number Placeholder 8"/>
          <p:cNvSpPr>
            <a:spLocks noGrp="1"/>
          </p:cNvSpPr>
          <p:nvPr>
            <p:ph type="sldNum" sz="quarter" idx="12"/>
          </p:nvPr>
        </p:nvSpPr>
        <p:spPr/>
        <p:txBody>
          <a:bodyPr/>
          <a:lstStyle/>
          <a:p>
            <a:fld id="{31AC232F-D3BE-46A6-B6AC-907FB85118A5}" type="slidenum">
              <a:rPr lang="nl-NL" smtClean="0">
                <a:solidFill>
                  <a:srgbClr val="9BAB26"/>
                </a:solidFill>
              </a:rPr>
              <a:pPr/>
              <a:t>‹#›</a:t>
            </a:fld>
            <a:endParaRPr lang="nl-NL">
              <a:solidFill>
                <a:srgbClr val="9BAB26"/>
              </a:solidFill>
            </a:endParaRPr>
          </a:p>
        </p:txBody>
      </p:sp>
    </p:spTree>
    <p:extLst>
      <p:ext uri="{BB962C8B-B14F-4D97-AF65-F5344CB8AC3E}">
        <p14:creationId xmlns:p14="http://schemas.microsoft.com/office/powerpoint/2010/main" val="1008346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67E987AC-6FF2-4C6C-9857-5A720BFEA2F1}" type="datetimeFigureOut">
              <a:rPr lang="nl-NL" smtClean="0">
                <a:solidFill>
                  <a:srgbClr val="9BAB26"/>
                </a:solidFill>
              </a:rPr>
              <a:pPr/>
              <a:t>15-4-2021</a:t>
            </a:fld>
            <a:endParaRPr lang="nl-NL">
              <a:solidFill>
                <a:srgbClr val="9BAB26"/>
              </a:solidFill>
            </a:endParaRPr>
          </a:p>
        </p:txBody>
      </p:sp>
      <p:sp>
        <p:nvSpPr>
          <p:cNvPr id="4" name="Footer Placeholder 3"/>
          <p:cNvSpPr>
            <a:spLocks noGrp="1"/>
          </p:cNvSpPr>
          <p:nvPr>
            <p:ph type="ftr" sz="quarter" idx="11"/>
          </p:nvPr>
        </p:nvSpPr>
        <p:spPr/>
        <p:txBody>
          <a:bodyPr/>
          <a:lstStyle/>
          <a:p>
            <a:endParaRPr lang="nl-NL">
              <a:solidFill>
                <a:srgbClr val="9BAB26"/>
              </a:solidFill>
            </a:endParaRPr>
          </a:p>
        </p:txBody>
      </p:sp>
      <p:sp>
        <p:nvSpPr>
          <p:cNvPr id="5" name="Slide Number Placeholder 4"/>
          <p:cNvSpPr>
            <a:spLocks noGrp="1"/>
          </p:cNvSpPr>
          <p:nvPr>
            <p:ph type="sldNum" sz="quarter" idx="12"/>
          </p:nvPr>
        </p:nvSpPr>
        <p:spPr/>
        <p:txBody>
          <a:bodyPr/>
          <a:lstStyle/>
          <a:p>
            <a:fld id="{31AC232F-D3BE-46A6-B6AC-907FB85118A5}" type="slidenum">
              <a:rPr lang="nl-NL" smtClean="0">
                <a:solidFill>
                  <a:srgbClr val="9BAB26"/>
                </a:solidFill>
              </a:rPr>
              <a:pPr/>
              <a:t>‹#›</a:t>
            </a:fld>
            <a:endParaRPr lang="nl-NL">
              <a:solidFill>
                <a:srgbClr val="9BAB26"/>
              </a:solidFill>
            </a:endParaRPr>
          </a:p>
        </p:txBody>
      </p:sp>
    </p:spTree>
    <p:extLst>
      <p:ext uri="{BB962C8B-B14F-4D97-AF65-F5344CB8AC3E}">
        <p14:creationId xmlns:p14="http://schemas.microsoft.com/office/powerpoint/2010/main" val="1312510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987AC-6FF2-4C6C-9857-5A720BFEA2F1}" type="datetimeFigureOut">
              <a:rPr lang="nl-NL" smtClean="0">
                <a:solidFill>
                  <a:srgbClr val="9BAB26"/>
                </a:solidFill>
              </a:rPr>
              <a:pPr/>
              <a:t>15-4-2021</a:t>
            </a:fld>
            <a:endParaRPr lang="nl-NL">
              <a:solidFill>
                <a:srgbClr val="9BAB26"/>
              </a:solidFill>
            </a:endParaRPr>
          </a:p>
        </p:txBody>
      </p:sp>
      <p:sp>
        <p:nvSpPr>
          <p:cNvPr id="3" name="Footer Placeholder 2"/>
          <p:cNvSpPr>
            <a:spLocks noGrp="1"/>
          </p:cNvSpPr>
          <p:nvPr>
            <p:ph type="ftr" sz="quarter" idx="11"/>
          </p:nvPr>
        </p:nvSpPr>
        <p:spPr/>
        <p:txBody>
          <a:bodyPr/>
          <a:lstStyle/>
          <a:p>
            <a:endParaRPr lang="nl-NL">
              <a:solidFill>
                <a:srgbClr val="9BAB26"/>
              </a:solidFill>
            </a:endParaRPr>
          </a:p>
        </p:txBody>
      </p:sp>
      <p:sp>
        <p:nvSpPr>
          <p:cNvPr id="4" name="Slide Number Placeholder 3"/>
          <p:cNvSpPr>
            <a:spLocks noGrp="1"/>
          </p:cNvSpPr>
          <p:nvPr>
            <p:ph type="sldNum" sz="quarter" idx="12"/>
          </p:nvPr>
        </p:nvSpPr>
        <p:spPr/>
        <p:txBody>
          <a:bodyPr/>
          <a:lstStyle/>
          <a:p>
            <a:fld id="{31AC232F-D3BE-46A6-B6AC-907FB85118A5}" type="slidenum">
              <a:rPr lang="nl-NL" smtClean="0">
                <a:solidFill>
                  <a:srgbClr val="9BAB26"/>
                </a:solidFill>
              </a:rPr>
              <a:pPr/>
              <a:t>‹#›</a:t>
            </a:fld>
            <a:endParaRPr lang="nl-NL">
              <a:solidFill>
                <a:srgbClr val="9BAB26"/>
              </a:solidFill>
            </a:endParaRPr>
          </a:p>
        </p:txBody>
      </p:sp>
    </p:spTree>
    <p:extLst>
      <p:ext uri="{BB962C8B-B14F-4D97-AF65-F5344CB8AC3E}">
        <p14:creationId xmlns:p14="http://schemas.microsoft.com/office/powerpoint/2010/main" val="2898008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a:t>Klik om de stijl te bewerken</a:t>
            </a:r>
            <a:endParaRPr lang="en-US"/>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67E987AC-6FF2-4C6C-9857-5A720BFEA2F1}" type="datetimeFigureOut">
              <a:rPr lang="nl-NL" smtClean="0">
                <a:solidFill>
                  <a:srgbClr val="9BAB26"/>
                </a:solidFill>
              </a:rPr>
              <a:pPr/>
              <a:t>15-4-2021</a:t>
            </a:fld>
            <a:endParaRPr lang="nl-NL">
              <a:solidFill>
                <a:srgbClr val="9BAB26"/>
              </a:solidFill>
            </a:endParaRPr>
          </a:p>
        </p:txBody>
      </p:sp>
      <p:sp>
        <p:nvSpPr>
          <p:cNvPr id="6" name="Footer Placeholder 5"/>
          <p:cNvSpPr>
            <a:spLocks noGrp="1"/>
          </p:cNvSpPr>
          <p:nvPr>
            <p:ph type="ftr" sz="quarter" idx="11"/>
          </p:nvPr>
        </p:nvSpPr>
        <p:spPr/>
        <p:txBody>
          <a:bodyPr/>
          <a:lstStyle/>
          <a:p>
            <a:endParaRPr lang="nl-NL">
              <a:solidFill>
                <a:srgbClr val="9BAB26"/>
              </a:solidFill>
            </a:endParaRPr>
          </a:p>
        </p:txBody>
      </p:sp>
      <p:sp>
        <p:nvSpPr>
          <p:cNvPr id="7" name="Slide Number Placeholder 6"/>
          <p:cNvSpPr>
            <a:spLocks noGrp="1"/>
          </p:cNvSpPr>
          <p:nvPr>
            <p:ph type="sldNum" sz="quarter" idx="12"/>
          </p:nvPr>
        </p:nvSpPr>
        <p:spPr/>
        <p:txBody>
          <a:bodyPr/>
          <a:lstStyle/>
          <a:p>
            <a:fld id="{31AC232F-D3BE-46A6-B6AC-907FB85118A5}" type="slidenum">
              <a:rPr lang="nl-NL" smtClean="0">
                <a:solidFill>
                  <a:srgbClr val="9BAB26"/>
                </a:solidFill>
              </a:rPr>
              <a:pPr/>
              <a:t>‹#›</a:t>
            </a:fld>
            <a:endParaRPr lang="nl-NL">
              <a:solidFill>
                <a:srgbClr val="9BAB26"/>
              </a:solidFill>
            </a:endParaRPr>
          </a:p>
        </p:txBody>
      </p:sp>
    </p:spTree>
    <p:extLst>
      <p:ext uri="{BB962C8B-B14F-4D97-AF65-F5344CB8AC3E}">
        <p14:creationId xmlns:p14="http://schemas.microsoft.com/office/powerpoint/2010/main" val="1823759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a:t>Klik om de stijl te bewerken</a:t>
            </a:r>
            <a:endParaRPr lang="en-US"/>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67E987AC-6FF2-4C6C-9857-5A720BFEA2F1}" type="datetimeFigureOut">
              <a:rPr lang="nl-NL" smtClean="0">
                <a:solidFill>
                  <a:srgbClr val="9BAB26"/>
                </a:solidFill>
              </a:rPr>
              <a:pPr/>
              <a:t>15-4-2021</a:t>
            </a:fld>
            <a:endParaRPr lang="nl-NL">
              <a:solidFill>
                <a:srgbClr val="9BAB26"/>
              </a:solidFill>
            </a:endParaRPr>
          </a:p>
        </p:txBody>
      </p:sp>
      <p:sp>
        <p:nvSpPr>
          <p:cNvPr id="6" name="Footer Placeholder 5"/>
          <p:cNvSpPr>
            <a:spLocks noGrp="1"/>
          </p:cNvSpPr>
          <p:nvPr>
            <p:ph type="ftr" sz="quarter" idx="11"/>
          </p:nvPr>
        </p:nvSpPr>
        <p:spPr/>
        <p:txBody>
          <a:bodyPr/>
          <a:lstStyle/>
          <a:p>
            <a:endParaRPr lang="nl-NL">
              <a:solidFill>
                <a:srgbClr val="9BAB26"/>
              </a:solidFill>
            </a:endParaRPr>
          </a:p>
        </p:txBody>
      </p:sp>
      <p:sp>
        <p:nvSpPr>
          <p:cNvPr id="7" name="Slide Number Placeholder 6"/>
          <p:cNvSpPr>
            <a:spLocks noGrp="1"/>
          </p:cNvSpPr>
          <p:nvPr>
            <p:ph type="sldNum" sz="quarter" idx="12"/>
          </p:nvPr>
        </p:nvSpPr>
        <p:spPr/>
        <p:txBody>
          <a:bodyPr/>
          <a:lstStyle/>
          <a:p>
            <a:fld id="{31AC232F-D3BE-46A6-B6AC-907FB85118A5}" type="slidenum">
              <a:rPr lang="nl-NL" smtClean="0">
                <a:solidFill>
                  <a:srgbClr val="9BAB26"/>
                </a:solidFill>
              </a:rPr>
              <a:pPr/>
              <a:t>‹#›</a:t>
            </a:fld>
            <a:endParaRPr lang="nl-NL">
              <a:solidFill>
                <a:srgbClr val="9BAB26"/>
              </a:solidFill>
            </a:endParaRPr>
          </a:p>
        </p:txBody>
      </p:sp>
    </p:spTree>
    <p:extLst>
      <p:ext uri="{BB962C8B-B14F-4D97-AF65-F5344CB8AC3E}">
        <p14:creationId xmlns:p14="http://schemas.microsoft.com/office/powerpoint/2010/main" val="2697803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7E987AC-6FF2-4C6C-9857-5A720BFEA2F1}" type="datetimeFigureOut">
              <a:rPr lang="nl-NL" smtClean="0">
                <a:solidFill>
                  <a:srgbClr val="9BAB26"/>
                </a:solidFill>
              </a:rPr>
              <a:pPr/>
              <a:t>15-4-2021</a:t>
            </a:fld>
            <a:endParaRPr lang="nl-NL">
              <a:solidFill>
                <a:srgbClr val="9BAB26"/>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nl-NL">
              <a:solidFill>
                <a:srgbClr val="9BAB26"/>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1AC232F-D3BE-46A6-B6AC-907FB85118A5}" type="slidenum">
              <a:rPr lang="nl-NL" smtClean="0">
                <a:solidFill>
                  <a:srgbClr val="9BAB26"/>
                </a:solidFill>
              </a:rPr>
              <a:pPr/>
              <a:t>‹#›</a:t>
            </a:fld>
            <a:endParaRPr lang="nl-NL">
              <a:solidFill>
                <a:srgbClr val="9BAB26"/>
              </a:solidFill>
            </a:endParaRPr>
          </a:p>
        </p:txBody>
      </p:sp>
    </p:spTree>
    <p:extLst>
      <p:ext uri="{BB962C8B-B14F-4D97-AF65-F5344CB8AC3E}">
        <p14:creationId xmlns:p14="http://schemas.microsoft.com/office/powerpoint/2010/main" val="825084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tiff"/><Relationship Id="rId3" Type="http://schemas.openxmlformats.org/officeDocument/2006/relationships/image" Target="../media/image27.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slideLayout" Target="../slideLayouts/slideLayout5.xml"/><Relationship Id="rId1" Type="http://schemas.openxmlformats.org/officeDocument/2006/relationships/video" Target="https://www.youtube.com/embed/eTCWzDTBr3w?feature=oembed" TargetMode="External"/><Relationship Id="rId6" Type="http://schemas.openxmlformats.org/officeDocument/2006/relationships/image" Target="../media/image29.tiff"/><Relationship Id="rId11" Type="http://schemas.openxmlformats.org/officeDocument/2006/relationships/image" Target="../media/image34.jpeg"/><Relationship Id="rId5" Type="http://schemas.openxmlformats.org/officeDocument/2006/relationships/image" Target="../media/image4.png"/><Relationship Id="rId15" Type="http://schemas.openxmlformats.org/officeDocument/2006/relationships/image" Target="../media/image38.tiff"/><Relationship Id="rId10" Type="http://schemas.openxmlformats.org/officeDocument/2006/relationships/image" Target="../media/image33.jpeg"/><Relationship Id="rId4" Type="http://schemas.openxmlformats.org/officeDocument/2006/relationships/image" Target="../media/image28.jpeg"/><Relationship Id="rId9" Type="http://schemas.openxmlformats.org/officeDocument/2006/relationships/image" Target="../media/image32.jpeg"/><Relationship Id="rId14" Type="http://schemas.openxmlformats.org/officeDocument/2006/relationships/image" Target="../media/image37.tiff"/></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3.tiff"/><Relationship Id="rId7" Type="http://schemas.openxmlformats.org/officeDocument/2006/relationships/image" Target="../media/image47.tiff"/><Relationship Id="rId2" Type="http://schemas.openxmlformats.org/officeDocument/2006/relationships/image" Target="../media/image42.tiff"/><Relationship Id="rId1" Type="http://schemas.openxmlformats.org/officeDocument/2006/relationships/slideLayout" Target="../slideLayouts/slideLayout4.xml"/><Relationship Id="rId6" Type="http://schemas.openxmlformats.org/officeDocument/2006/relationships/image" Target="../media/image46.tiff"/><Relationship Id="rId11" Type="http://schemas.openxmlformats.org/officeDocument/2006/relationships/image" Target="../media/image50.jpeg"/><Relationship Id="rId5" Type="http://schemas.openxmlformats.org/officeDocument/2006/relationships/image" Target="../media/image45.tiff"/><Relationship Id="rId10" Type="http://schemas.openxmlformats.org/officeDocument/2006/relationships/image" Target="../media/image4.png"/><Relationship Id="rId4" Type="http://schemas.openxmlformats.org/officeDocument/2006/relationships/image" Target="../media/image44.tiff"/><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53.tiff"/><Relationship Id="rId4" Type="http://schemas.openxmlformats.org/officeDocument/2006/relationships/image" Target="../media/image52.tiff"/></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tiff"/><Relationship Id="rId1" Type="http://schemas.openxmlformats.org/officeDocument/2006/relationships/slideLayout" Target="../slideLayouts/slideLayout4.xml"/><Relationship Id="rId4" Type="http://schemas.openxmlformats.org/officeDocument/2006/relationships/image" Target="../media/image56.tiff"/></Relationships>
</file>

<file path=ppt/slides/_rels/slide1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61.emf"/></Relationships>
</file>

<file path=ppt/slides/_rels/slide23.xml.rels><?xml version="1.0" encoding="UTF-8" standalone="yes"?>
<Relationships xmlns="http://schemas.openxmlformats.org/package/2006/relationships"><Relationship Id="rId8" Type="http://schemas.openxmlformats.org/officeDocument/2006/relationships/audio" Target="../media/media5.m4a"/><Relationship Id="rId13" Type="http://schemas.microsoft.com/office/2007/relationships/media" Target="../media/media8.m4a"/><Relationship Id="rId18" Type="http://schemas.openxmlformats.org/officeDocument/2006/relationships/image" Target="../media/image65.tiff"/><Relationship Id="rId3" Type="http://schemas.microsoft.com/office/2007/relationships/media" Target="../media/media3.m4a"/><Relationship Id="rId21" Type="http://schemas.openxmlformats.org/officeDocument/2006/relationships/image" Target="../media/image68.tiff"/><Relationship Id="rId7" Type="http://schemas.microsoft.com/office/2007/relationships/media" Target="../media/media5.m4a"/><Relationship Id="rId12" Type="http://schemas.openxmlformats.org/officeDocument/2006/relationships/audio" Target="../media/media7.m4a"/><Relationship Id="rId17" Type="http://schemas.openxmlformats.org/officeDocument/2006/relationships/image" Target="../media/image64.tiff"/><Relationship Id="rId2" Type="http://schemas.openxmlformats.org/officeDocument/2006/relationships/audio" Target="../media/media2.m4a"/><Relationship Id="rId16" Type="http://schemas.openxmlformats.org/officeDocument/2006/relationships/image" Target="../media/image63.tiff"/><Relationship Id="rId20" Type="http://schemas.openxmlformats.org/officeDocument/2006/relationships/image" Target="../media/image67.jpeg"/><Relationship Id="rId1" Type="http://schemas.microsoft.com/office/2007/relationships/media" Target="../media/media2.m4a"/><Relationship Id="rId6" Type="http://schemas.openxmlformats.org/officeDocument/2006/relationships/audio" Target="../media/media4.m4a"/><Relationship Id="rId11" Type="http://schemas.microsoft.com/office/2007/relationships/media" Target="../media/media7.m4a"/><Relationship Id="rId5" Type="http://schemas.microsoft.com/office/2007/relationships/media" Target="../media/media4.m4a"/><Relationship Id="rId15" Type="http://schemas.openxmlformats.org/officeDocument/2006/relationships/slideLayout" Target="../slideLayouts/slideLayout4.xml"/><Relationship Id="rId23" Type="http://schemas.openxmlformats.org/officeDocument/2006/relationships/image" Target="../media/image62.png"/><Relationship Id="rId10" Type="http://schemas.openxmlformats.org/officeDocument/2006/relationships/audio" Target="../media/media6.m4a"/><Relationship Id="rId19" Type="http://schemas.openxmlformats.org/officeDocument/2006/relationships/image" Target="../media/image66.tiff"/><Relationship Id="rId4" Type="http://schemas.openxmlformats.org/officeDocument/2006/relationships/audio" Target="../media/media3.m4a"/><Relationship Id="rId9" Type="http://schemas.microsoft.com/office/2007/relationships/media" Target="../media/media6.m4a"/><Relationship Id="rId14" Type="http://schemas.openxmlformats.org/officeDocument/2006/relationships/audio" Target="../media/media8.m4a"/><Relationship Id="rId22" Type="http://schemas.openxmlformats.org/officeDocument/2006/relationships/image" Target="../media/image69.tiff"/></Relationships>
</file>

<file path=ppt/slides/_rels/slide24.xml.rels><?xml version="1.0" encoding="UTF-8" standalone="yes"?>
<Relationships xmlns="http://schemas.openxmlformats.org/package/2006/relationships"><Relationship Id="rId8" Type="http://schemas.openxmlformats.org/officeDocument/2006/relationships/audio" Target="../media/media12.m4a"/><Relationship Id="rId13" Type="http://schemas.openxmlformats.org/officeDocument/2006/relationships/image" Target="../media/image72.tiff"/><Relationship Id="rId3" Type="http://schemas.microsoft.com/office/2007/relationships/media" Target="../media/media10.m4a"/><Relationship Id="rId7" Type="http://schemas.microsoft.com/office/2007/relationships/media" Target="../media/media12.m4a"/><Relationship Id="rId12" Type="http://schemas.openxmlformats.org/officeDocument/2006/relationships/image" Target="../media/image7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11" Type="http://schemas.openxmlformats.org/officeDocument/2006/relationships/image" Target="../media/image70.jpeg"/><Relationship Id="rId5" Type="http://schemas.microsoft.com/office/2007/relationships/media" Target="../media/media11.m4a"/><Relationship Id="rId15" Type="http://schemas.openxmlformats.org/officeDocument/2006/relationships/image" Target="../media/image62.png"/><Relationship Id="rId10" Type="http://schemas.openxmlformats.org/officeDocument/2006/relationships/image" Target="../media/image4.png"/><Relationship Id="rId4" Type="http://schemas.openxmlformats.org/officeDocument/2006/relationships/audio" Target="../media/media10.m4a"/><Relationship Id="rId9" Type="http://schemas.openxmlformats.org/officeDocument/2006/relationships/slideLayout" Target="../slideLayouts/slideLayout4.xml"/><Relationship Id="rId1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tiff"/><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file:////var/folders/xt/fv9fs8tj4p17hdbh3hr72__w0000gn/T/com.microsoft.Word/WebArchiveCopyPasteTempFiles/page1image11725584" TargetMode="External"/><Relationship Id="rId7" Type="http://schemas.openxmlformats.org/officeDocument/2006/relationships/image" Target="../media/image81.tiff"/><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tiff"/><Relationship Id="rId4" Type="http://schemas.openxmlformats.org/officeDocument/2006/relationships/image" Target="../media/image78.tiff"/></Relationships>
</file>

<file path=ppt/slides/_rels/slide2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4.png"/><Relationship Id="rId2" Type="http://schemas.openxmlformats.org/officeDocument/2006/relationships/image" Target="../media/image82.jpeg"/><Relationship Id="rId1" Type="http://schemas.openxmlformats.org/officeDocument/2006/relationships/slideLayout" Target="../slideLayouts/slideLayout4.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97.png"/><Relationship Id="rId3" Type="http://schemas.openxmlformats.org/officeDocument/2006/relationships/image" Target="../media/image93.tiff"/><Relationship Id="rId7" Type="http://schemas.openxmlformats.org/officeDocument/2006/relationships/image" Target="../media/image85.jpeg"/><Relationship Id="rId12" Type="http://schemas.openxmlformats.org/officeDocument/2006/relationships/image" Target="../media/image82.jpeg"/><Relationship Id="rId17" Type="http://schemas.openxmlformats.org/officeDocument/2006/relationships/image" Target="../media/image100.tiff"/><Relationship Id="rId2" Type="http://schemas.openxmlformats.org/officeDocument/2006/relationships/image" Target="../media/image92.png"/><Relationship Id="rId16" Type="http://schemas.openxmlformats.org/officeDocument/2006/relationships/image" Target="../media/image99.tiff"/><Relationship Id="rId1" Type="http://schemas.openxmlformats.org/officeDocument/2006/relationships/slideLayout" Target="../slideLayouts/slideLayout4.xml"/><Relationship Id="rId6" Type="http://schemas.openxmlformats.org/officeDocument/2006/relationships/image" Target="../media/image90.jpeg"/><Relationship Id="rId11" Type="http://schemas.openxmlformats.org/officeDocument/2006/relationships/image" Target="../media/image96.jpeg"/><Relationship Id="rId5" Type="http://schemas.openxmlformats.org/officeDocument/2006/relationships/image" Target="../media/image95.tiff"/><Relationship Id="rId15" Type="http://schemas.openxmlformats.org/officeDocument/2006/relationships/image" Target="../media/image98.tiff"/><Relationship Id="rId10" Type="http://schemas.openxmlformats.org/officeDocument/2006/relationships/image" Target="../media/image86.jpeg"/><Relationship Id="rId4" Type="http://schemas.openxmlformats.org/officeDocument/2006/relationships/image" Target="../media/image94.tiff"/><Relationship Id="rId9" Type="http://schemas.openxmlformats.org/officeDocument/2006/relationships/image" Target="../media/image91.jpeg"/><Relationship Id="rId14" Type="http://schemas.openxmlformats.org/officeDocument/2006/relationships/image" Target="file:////var/folders/xt/fv9fs8tj4p17hdbh3hr72__w0000gn/T/com.microsoft.Word/WebArchiveCopyPasteTempFiles/page1image1172558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tif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3.tiff"/></Relationships>
</file>

<file path=ppt/slides/_rels/slide34.xml.rels><?xml version="1.0" encoding="UTF-8" standalone="yes"?>
<Relationships xmlns="http://schemas.openxmlformats.org/package/2006/relationships"><Relationship Id="rId8" Type="http://schemas.openxmlformats.org/officeDocument/2006/relationships/image" Target="../media/image109.tiff"/><Relationship Id="rId3" Type="http://schemas.openxmlformats.org/officeDocument/2006/relationships/image" Target="../media/image104.tiff"/><Relationship Id="rId7" Type="http://schemas.openxmlformats.org/officeDocument/2006/relationships/image" Target="../media/image108.tiff"/><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07.tiff"/><Relationship Id="rId11" Type="http://schemas.openxmlformats.org/officeDocument/2006/relationships/image" Target="../media/image5.pn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tiff"/><Relationship Id="rId9" Type="http://schemas.openxmlformats.org/officeDocument/2006/relationships/image" Target="../media/image110.tiff"/></Relationships>
</file>

<file path=ppt/slides/_rels/slide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4.tiff"/><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8.tiff"/><Relationship Id="rId5" Type="http://schemas.openxmlformats.org/officeDocument/2006/relationships/image" Target="../media/image117.tiff"/><Relationship Id="rId4" Type="http://schemas.openxmlformats.org/officeDocument/2006/relationships/image" Target="../media/image116.tif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tiff"/><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tiff"/><Relationship Id="rId7" Type="http://schemas.openxmlformats.org/officeDocument/2006/relationships/image" Target="../media/image14.tiff"/><Relationship Id="rId12" Type="http://schemas.openxmlformats.org/officeDocument/2006/relationships/image" Target="../media/image19.tiff"/><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3.tiff"/><Relationship Id="rId11" Type="http://schemas.openxmlformats.org/officeDocument/2006/relationships/image" Target="../media/image18.tiff"/><Relationship Id="rId5" Type="http://schemas.openxmlformats.org/officeDocument/2006/relationships/image" Target="../media/image12.tiff"/><Relationship Id="rId10" Type="http://schemas.openxmlformats.org/officeDocument/2006/relationships/image" Target="../media/image17.tiff"/><Relationship Id="rId4" Type="http://schemas.openxmlformats.org/officeDocument/2006/relationships/image" Target="../media/image11.tiff"/><Relationship Id="rId9" Type="http://schemas.openxmlformats.org/officeDocument/2006/relationships/image" Target="../media/image16.tiff"/></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319" y="216846"/>
            <a:ext cx="11761360" cy="4631929"/>
          </a:xfrm>
          <a:solidFill>
            <a:schemeClr val="accent1"/>
          </a:solidFill>
        </p:spPr>
        <p:txBody>
          <a:bodyPr/>
          <a:lstStyle/>
          <a:p>
            <a:endParaRPr lang="nl-NL" sz="6000" dirty="0">
              <a:solidFill>
                <a:srgbClr val="9BAB26"/>
              </a:solidFill>
              <a:latin typeface="Arial" panose="020B0604020202020204" pitchFamily="34" charset="0"/>
              <a:cs typeface="Arial" panose="020B0604020202020204" pitchFamily="34" charset="0"/>
            </a:endParaRPr>
          </a:p>
        </p:txBody>
      </p:sp>
      <p:sp>
        <p:nvSpPr>
          <p:cNvPr id="4" name="Tijdelijke aanduiding voor tekst 3">
            <a:extLst>
              <a:ext uri="{FF2B5EF4-FFF2-40B4-BE49-F238E27FC236}">
                <a16:creationId xmlns:a16="http://schemas.microsoft.com/office/drawing/2014/main" id="{A3AD076F-E6EC-2543-9BD3-0B883C718E9B}"/>
              </a:ext>
            </a:extLst>
          </p:cNvPr>
          <p:cNvSpPr>
            <a:spLocks noGrp="1"/>
          </p:cNvSpPr>
          <p:nvPr>
            <p:ph type="body" idx="1"/>
          </p:nvPr>
        </p:nvSpPr>
        <p:spPr>
          <a:xfrm>
            <a:off x="215320" y="4848775"/>
            <a:ext cx="9067525" cy="1792379"/>
          </a:xfrm>
          <a:solidFill>
            <a:schemeClr val="accent1"/>
          </a:solidFill>
        </p:spPr>
        <p:txBody>
          <a:bodyPr>
            <a:noAutofit/>
          </a:bodyPr>
          <a:lstStyle/>
          <a:p>
            <a:pPr algn="l"/>
            <a:r>
              <a:rPr lang="nl-NL" sz="5400" dirty="0">
                <a:solidFill>
                  <a:schemeClr val="bg1"/>
                </a:solidFill>
                <a:latin typeface="Arial" panose="020B0604020202020204" pitchFamily="34" charset="0"/>
                <a:cs typeface="Arial" panose="020B0604020202020204" pitchFamily="34" charset="0"/>
              </a:rPr>
              <a:t>Doe mee met </a:t>
            </a:r>
            <a:r>
              <a:rPr lang="nl-NL" sz="5400" dirty="0" err="1">
                <a:solidFill>
                  <a:schemeClr val="bg1"/>
                </a:solidFill>
                <a:latin typeface="Arial" panose="020B0604020202020204" pitchFamily="34" charset="0"/>
                <a:cs typeface="Arial" panose="020B0604020202020204" pitchFamily="34" charset="0"/>
              </a:rPr>
              <a:t>Imani</a:t>
            </a:r>
            <a:endParaRPr lang="nl-NL" sz="5400" dirty="0">
              <a:solidFill>
                <a:schemeClr val="bg1"/>
              </a:solidFill>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a:stretch>
            <a:fillRect/>
          </a:stretch>
        </p:blipFill>
        <p:spPr>
          <a:xfrm>
            <a:off x="9282844" y="4741904"/>
            <a:ext cx="2693835" cy="1899250"/>
          </a:xfrm>
          <a:prstGeom prst="rect">
            <a:avLst/>
          </a:prstGeom>
        </p:spPr>
      </p:pic>
      <p:pic>
        <p:nvPicPr>
          <p:cNvPr id="5" name="Afbeelding 4">
            <a:extLst>
              <a:ext uri="{FF2B5EF4-FFF2-40B4-BE49-F238E27FC236}">
                <a16:creationId xmlns:a16="http://schemas.microsoft.com/office/drawing/2014/main" id="{AF2A60DF-0BB1-8C4D-A64C-239FEC11FA32}"/>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rot="1833637">
            <a:off x="5316688" y="1122685"/>
            <a:ext cx="4075888" cy="3959097"/>
          </a:xfrm>
          <a:prstGeom prst="rect">
            <a:avLst/>
          </a:prstGeom>
          <a:ln>
            <a:noFill/>
          </a:ln>
          <a:extLst>
            <a:ext uri="{53640926-AAD7-44D8-BBD7-CCE9431645EC}">
              <a14:shadowObscured xmlns:a14="http://schemas.microsoft.com/office/drawing/2010/main"/>
            </a:ext>
          </a:extLst>
        </p:spPr>
      </p:pic>
      <p:pic>
        <p:nvPicPr>
          <p:cNvPr id="6" name="Tijdelijke aanduiding voor inhoud 4">
            <a:extLst>
              <a:ext uri="{FF2B5EF4-FFF2-40B4-BE49-F238E27FC236}">
                <a16:creationId xmlns:a16="http://schemas.microsoft.com/office/drawing/2014/main" id="{9E99097A-E4AF-E14C-9FDA-E9254466FD39}"/>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95508" y="674442"/>
            <a:ext cx="2707739" cy="4022725"/>
          </a:xfrm>
          <a:prstGeom prst="rect">
            <a:avLst/>
          </a:prstGeom>
          <a:ln w="38100">
            <a:solidFill>
              <a:srgbClr val="9BAB26"/>
            </a:solidFill>
          </a:ln>
        </p:spPr>
      </p:pic>
    </p:spTree>
    <p:extLst>
      <p:ext uri="{BB962C8B-B14F-4D97-AF65-F5344CB8AC3E}">
        <p14:creationId xmlns:p14="http://schemas.microsoft.com/office/powerpoint/2010/main" val="3696425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4" descr="Eentje uit Rotterdam - De Spelbrekers - 1955">
            <a:hlinkClick r:id="" action="ppaction://media"/>
            <a:extLst>
              <a:ext uri="{FF2B5EF4-FFF2-40B4-BE49-F238E27FC236}">
                <a16:creationId xmlns:a16="http://schemas.microsoft.com/office/drawing/2014/main" id="{777A548E-2069-AC48-A4EB-F8C7D3F89B41}"/>
              </a:ext>
            </a:extLst>
          </p:cNvPr>
          <p:cNvPicPr>
            <a:picLocks noRot="1" noChangeAspect="1"/>
          </p:cNvPicPr>
          <p:nvPr>
            <a:videoFile r:link="rId1"/>
          </p:nvPr>
        </p:nvPicPr>
        <p:blipFill>
          <a:blip r:embed="rId3"/>
          <a:stretch>
            <a:fillRect/>
          </a:stretch>
        </p:blipFill>
        <p:spPr>
          <a:xfrm>
            <a:off x="1795793" y="1569723"/>
            <a:ext cx="1427579" cy="1070684"/>
          </a:xfrm>
          <a:prstGeom prst="rect">
            <a:avLst/>
          </a:prstGeom>
          <a:ln w="38100">
            <a:solidFill>
              <a:srgbClr val="9BAB26"/>
            </a:solidFill>
          </a:ln>
        </p:spPr>
      </p:pic>
      <p:pic>
        <p:nvPicPr>
          <p:cNvPr id="16" name="Afbeelding 15">
            <a:extLst>
              <a:ext uri="{FF2B5EF4-FFF2-40B4-BE49-F238E27FC236}">
                <a16:creationId xmlns:a16="http://schemas.microsoft.com/office/drawing/2014/main" id="{B22BBC17-E936-B64D-BDD4-3DDB765457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844211">
            <a:off x="763141" y="852413"/>
            <a:ext cx="1465155" cy="1516143"/>
          </a:xfrm>
          <a:prstGeom prst="rect">
            <a:avLst/>
          </a:prstGeom>
          <a:ln w="38100">
            <a:solidFill>
              <a:schemeClr val="accent1"/>
            </a:solidFill>
          </a:ln>
        </p:spPr>
      </p:pic>
      <p:pic>
        <p:nvPicPr>
          <p:cNvPr id="7" name="Tijdelijke aanduiding voor inhoud 6">
            <a:extLst>
              <a:ext uri="{FF2B5EF4-FFF2-40B4-BE49-F238E27FC236}">
                <a16:creationId xmlns:a16="http://schemas.microsoft.com/office/drawing/2014/main" id="{BA89747A-3DD9-6140-B528-30591A7DB426}"/>
              </a:ext>
            </a:extLst>
          </p:cNvPr>
          <p:cNvPicPr>
            <a:picLocks noChangeAspect="1"/>
          </p:cNvPicPr>
          <p:nvPr/>
        </p:nvPicPr>
        <p:blipFill>
          <a:blip r:embed="rId5"/>
          <a:stretch>
            <a:fillRect/>
          </a:stretch>
        </p:blipFill>
        <p:spPr>
          <a:xfrm>
            <a:off x="5026827" y="3410400"/>
            <a:ext cx="728096" cy="728096"/>
          </a:xfrm>
          <a:prstGeom prst="rect">
            <a:avLst/>
          </a:prstGeom>
        </p:spPr>
      </p:pic>
      <p:sp>
        <p:nvSpPr>
          <p:cNvPr id="2" name="Titel 1">
            <a:extLst>
              <a:ext uri="{FF2B5EF4-FFF2-40B4-BE49-F238E27FC236}">
                <a16:creationId xmlns:a16="http://schemas.microsoft.com/office/drawing/2014/main" id="{73972452-AA24-8844-A7FF-696633425932}"/>
              </a:ext>
            </a:extLst>
          </p:cNvPr>
          <p:cNvSpPr>
            <a:spLocks noGrp="1"/>
          </p:cNvSpPr>
          <p:nvPr>
            <p:ph type="title"/>
          </p:nvPr>
        </p:nvSpPr>
        <p:spPr/>
        <p:txBody>
          <a:bodyPr>
            <a:normAutofit/>
          </a:bodyPr>
          <a:lstStyle/>
          <a:p>
            <a:r>
              <a:rPr lang="nl-NL" sz="3200" dirty="0">
                <a:latin typeface="Arial" panose="020B0604020202020204" pitchFamily="34" charset="0"/>
                <a:cs typeface="Arial" panose="020B0604020202020204" pitchFamily="34" charset="0"/>
              </a:rPr>
              <a:t>Wat een rommeltje! </a:t>
            </a:r>
          </a:p>
        </p:txBody>
      </p:sp>
      <p:sp>
        <p:nvSpPr>
          <p:cNvPr id="4" name="Tijdelijke aanduiding voor inhoud 3">
            <a:extLst>
              <a:ext uri="{FF2B5EF4-FFF2-40B4-BE49-F238E27FC236}">
                <a16:creationId xmlns:a16="http://schemas.microsoft.com/office/drawing/2014/main" id="{1BE62031-9019-974C-B856-69FCA9329252}"/>
              </a:ext>
            </a:extLst>
          </p:cNvPr>
          <p:cNvSpPr>
            <a:spLocks noGrp="1"/>
          </p:cNvSpPr>
          <p:nvPr>
            <p:ph sz="half" idx="2"/>
          </p:nvPr>
        </p:nvSpPr>
        <p:spPr>
          <a:xfrm>
            <a:off x="1002620" y="2730824"/>
            <a:ext cx="4754880" cy="3383280"/>
          </a:xfrm>
        </p:spPr>
        <p:txBody>
          <a:bodyPr>
            <a:normAutofit/>
          </a:bodyPr>
          <a:lstStyle/>
          <a:p>
            <a:r>
              <a:rPr lang="nl-NL" dirty="0">
                <a:latin typeface="Arial" panose="020B0604020202020204" pitchFamily="34" charset="0"/>
                <a:cs typeface="Arial" panose="020B0604020202020204" pitchFamily="34" charset="0"/>
              </a:rPr>
              <a:t>Onderzoek de kapotte doosjes: voor wie waren ze eigenlijk? </a:t>
            </a:r>
          </a:p>
          <a:p>
            <a:r>
              <a:rPr lang="nl-NL" dirty="0">
                <a:latin typeface="Arial" panose="020B0604020202020204" pitchFamily="34" charset="0"/>
                <a:cs typeface="Arial" panose="020B0604020202020204" pitchFamily="34" charset="0"/>
              </a:rPr>
              <a:t>Vergelijk de afbeeldingen en sorteer ze op toen en nu.         </a:t>
            </a:r>
          </a:p>
          <a:p>
            <a:r>
              <a:rPr lang="nl-NL" dirty="0">
                <a:latin typeface="Arial" panose="020B0604020202020204" pitchFamily="34" charset="0"/>
                <a:cs typeface="Arial" panose="020B0604020202020204" pitchFamily="34" charset="0"/>
              </a:rPr>
              <a:t>Doe de strijkbouten in de hele  </a:t>
            </a:r>
            <a:br>
              <a:rPr lang="nl-NL" dirty="0">
                <a:latin typeface="Arial" panose="020B0604020202020204" pitchFamily="34" charset="0"/>
                <a:cs typeface="Arial" panose="020B0604020202020204" pitchFamily="34" charset="0"/>
              </a:rPr>
            </a:br>
            <a:r>
              <a:rPr lang="nl-NL" dirty="0">
                <a:latin typeface="Arial" panose="020B0604020202020204" pitchFamily="34" charset="0"/>
                <a:cs typeface="Arial" panose="020B0604020202020204" pitchFamily="34" charset="0"/>
              </a:rPr>
              <a:t>doosjes voor verzending.</a:t>
            </a:r>
          </a:p>
          <a:p>
            <a:r>
              <a:rPr lang="nl-NL" dirty="0">
                <a:latin typeface="Arial" panose="020B0604020202020204" pitchFamily="34" charset="0"/>
                <a:cs typeface="Arial" panose="020B0604020202020204" pitchFamily="34" charset="0"/>
              </a:rPr>
              <a:t>    Voor wie zal welk pakketje zijn? </a:t>
            </a:r>
          </a:p>
          <a:p>
            <a:endParaRPr lang="nl-NL" dirty="0"/>
          </a:p>
        </p:txBody>
      </p:sp>
      <p:pic>
        <p:nvPicPr>
          <p:cNvPr id="8" name="Afbeelding 7">
            <a:extLst>
              <a:ext uri="{FF2B5EF4-FFF2-40B4-BE49-F238E27FC236}">
                <a16:creationId xmlns:a16="http://schemas.microsoft.com/office/drawing/2014/main" id="{8E7DE404-7BBB-414A-99C7-C39FDA9107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775626">
            <a:off x="5801059" y="858863"/>
            <a:ext cx="1620075" cy="1800000"/>
          </a:xfrm>
          <a:prstGeom prst="rect">
            <a:avLst/>
          </a:prstGeom>
          <a:ln w="38100">
            <a:solidFill>
              <a:srgbClr val="9BAB26"/>
            </a:solidFill>
          </a:ln>
        </p:spPr>
      </p:pic>
      <p:pic>
        <p:nvPicPr>
          <p:cNvPr id="10" name="Afbeelding 9">
            <a:extLst>
              <a:ext uri="{FF2B5EF4-FFF2-40B4-BE49-F238E27FC236}">
                <a16:creationId xmlns:a16="http://schemas.microsoft.com/office/drawing/2014/main" id="{2BCC4B8A-B19B-A443-BD82-5E40A22E37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22444">
            <a:off x="9028532" y="4578247"/>
            <a:ext cx="2699842" cy="1800000"/>
          </a:xfrm>
          <a:prstGeom prst="rect">
            <a:avLst/>
          </a:prstGeom>
          <a:ln w="38100">
            <a:solidFill>
              <a:srgbClr val="9BAB26"/>
            </a:solidFill>
          </a:ln>
        </p:spPr>
      </p:pic>
      <p:pic>
        <p:nvPicPr>
          <p:cNvPr id="11" name="Afbeelding 10">
            <a:extLst>
              <a:ext uri="{FF2B5EF4-FFF2-40B4-BE49-F238E27FC236}">
                <a16:creationId xmlns:a16="http://schemas.microsoft.com/office/drawing/2014/main" id="{BFD80A30-66D6-6945-AC09-CE28FC6FDB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73698">
            <a:off x="4580923" y="1543423"/>
            <a:ext cx="1619905" cy="1080000"/>
          </a:xfrm>
          <a:prstGeom prst="rect">
            <a:avLst/>
          </a:prstGeom>
          <a:ln w="38100">
            <a:solidFill>
              <a:srgbClr val="9BAB26"/>
            </a:solidFill>
          </a:ln>
        </p:spPr>
      </p:pic>
      <p:pic>
        <p:nvPicPr>
          <p:cNvPr id="12" name="Tijdelijke aanduiding voor inhoud 3">
            <a:extLst>
              <a:ext uri="{FF2B5EF4-FFF2-40B4-BE49-F238E27FC236}">
                <a16:creationId xmlns:a16="http://schemas.microsoft.com/office/drawing/2014/main" id="{F936DB38-6954-F74B-8943-5E7BDA4BF80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09423" y="4643066"/>
            <a:ext cx="2699842" cy="1800000"/>
          </a:xfrm>
          <a:prstGeom prst="rect">
            <a:avLst/>
          </a:prstGeom>
          <a:ln w="38100">
            <a:solidFill>
              <a:srgbClr val="9BAB26"/>
            </a:solidFill>
          </a:ln>
        </p:spPr>
      </p:pic>
      <p:pic>
        <p:nvPicPr>
          <p:cNvPr id="13" name="Afbeelding 12">
            <a:extLst>
              <a:ext uri="{FF2B5EF4-FFF2-40B4-BE49-F238E27FC236}">
                <a16:creationId xmlns:a16="http://schemas.microsoft.com/office/drawing/2014/main" id="{DC535581-FDCA-8D4A-8306-935A24629D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017248">
            <a:off x="7671293" y="2797237"/>
            <a:ext cx="1440084" cy="2160000"/>
          </a:xfrm>
          <a:prstGeom prst="rect">
            <a:avLst/>
          </a:prstGeom>
          <a:ln w="38100">
            <a:solidFill>
              <a:srgbClr val="9BAB26"/>
            </a:solidFill>
          </a:ln>
        </p:spPr>
      </p:pic>
      <p:pic>
        <p:nvPicPr>
          <p:cNvPr id="14" name="Afbeelding 13">
            <a:extLst>
              <a:ext uri="{FF2B5EF4-FFF2-40B4-BE49-F238E27FC236}">
                <a16:creationId xmlns:a16="http://schemas.microsoft.com/office/drawing/2014/main" id="{4952B643-430F-B745-ACB5-85E9194151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178980">
            <a:off x="7121040" y="526678"/>
            <a:ext cx="1619905" cy="1080000"/>
          </a:xfrm>
          <a:prstGeom prst="rect">
            <a:avLst/>
          </a:prstGeom>
          <a:ln w="38100">
            <a:solidFill>
              <a:srgbClr val="9BAB26"/>
            </a:solidFill>
          </a:ln>
        </p:spPr>
      </p:pic>
      <p:pic>
        <p:nvPicPr>
          <p:cNvPr id="15" name="Afbeelding 14">
            <a:extLst>
              <a:ext uri="{FF2B5EF4-FFF2-40B4-BE49-F238E27FC236}">
                <a16:creationId xmlns:a16="http://schemas.microsoft.com/office/drawing/2014/main" id="{D806A2F7-F18A-544A-9DAC-51DA6267662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2881710">
            <a:off x="237625" y="5101610"/>
            <a:ext cx="1619905" cy="1080000"/>
          </a:xfrm>
          <a:prstGeom prst="rect">
            <a:avLst/>
          </a:prstGeom>
          <a:ln w="38100">
            <a:solidFill>
              <a:srgbClr val="9BAB26"/>
            </a:solidFill>
          </a:ln>
        </p:spPr>
      </p:pic>
      <p:pic>
        <p:nvPicPr>
          <p:cNvPr id="17" name="Afbeelding 16">
            <a:extLst>
              <a:ext uri="{FF2B5EF4-FFF2-40B4-BE49-F238E27FC236}">
                <a16:creationId xmlns:a16="http://schemas.microsoft.com/office/drawing/2014/main" id="{811B38D3-C5C9-064D-955F-0A35A98DD91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155113" y="2908126"/>
            <a:ext cx="1619905" cy="1080000"/>
          </a:xfrm>
          <a:prstGeom prst="rect">
            <a:avLst/>
          </a:prstGeom>
          <a:ln w="38100">
            <a:solidFill>
              <a:srgbClr val="9BAB26"/>
            </a:solidFill>
          </a:ln>
        </p:spPr>
      </p:pic>
      <p:pic>
        <p:nvPicPr>
          <p:cNvPr id="18" name="Afbeelding 17">
            <a:extLst>
              <a:ext uri="{FF2B5EF4-FFF2-40B4-BE49-F238E27FC236}">
                <a16:creationId xmlns:a16="http://schemas.microsoft.com/office/drawing/2014/main" id="{543D5406-1F76-5042-A283-6D07614F1D2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950170">
            <a:off x="8331430" y="839094"/>
            <a:ext cx="3239643" cy="2160000"/>
          </a:xfrm>
          <a:prstGeom prst="rect">
            <a:avLst/>
          </a:prstGeom>
          <a:ln w="38100">
            <a:solidFill>
              <a:srgbClr val="9BAB26"/>
            </a:solidFill>
          </a:ln>
        </p:spPr>
      </p:pic>
      <p:pic>
        <p:nvPicPr>
          <p:cNvPr id="9" name="Afbeelding 8">
            <a:extLst>
              <a:ext uri="{FF2B5EF4-FFF2-40B4-BE49-F238E27FC236}">
                <a16:creationId xmlns:a16="http://schemas.microsoft.com/office/drawing/2014/main" id="{1FFCC48A-8D2C-2744-B3E9-E82A19C2D0D8}"/>
              </a:ext>
            </a:extLst>
          </p:cNvPr>
          <p:cNvPicPr>
            <a:picLocks/>
          </p:cNvPicPr>
          <p:nvPr/>
        </p:nvPicPr>
        <p:blipFill>
          <a:blip r:embed="rId15" cstate="screen">
            <a:extLst>
              <a:ext uri="{28A0092B-C50C-407E-A947-70E740481C1C}">
                <a14:useLocalDpi xmlns:a14="http://schemas.microsoft.com/office/drawing/2010/main"/>
              </a:ext>
            </a:extLst>
          </a:blip>
          <a:stretch>
            <a:fillRect/>
          </a:stretch>
        </p:blipFill>
        <p:spPr>
          <a:xfrm>
            <a:off x="9128592" y="2936593"/>
            <a:ext cx="1620000" cy="1800000"/>
          </a:xfrm>
          <a:prstGeom prst="rect">
            <a:avLst/>
          </a:prstGeom>
          <a:ln w="38100">
            <a:solidFill>
              <a:srgbClr val="9BAB26"/>
            </a:solidFill>
          </a:ln>
        </p:spPr>
      </p:pic>
    </p:spTree>
    <p:extLst>
      <p:ext uri="{BB962C8B-B14F-4D97-AF65-F5344CB8AC3E}">
        <p14:creationId xmlns:p14="http://schemas.microsoft.com/office/powerpoint/2010/main" val="65193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9404C9-7F44-A546-9936-7D080F99E6EF}"/>
              </a:ext>
            </a:extLst>
          </p:cNvPr>
          <p:cNvSpPr>
            <a:spLocks noGrp="1"/>
          </p:cNvSpPr>
          <p:nvPr>
            <p:ph type="title"/>
          </p:nvPr>
        </p:nvSpPr>
        <p:spPr/>
        <p:txBody>
          <a:bodyPr>
            <a:normAutofit fontScale="90000"/>
          </a:bodyPr>
          <a:lstStyle/>
          <a:p>
            <a:r>
              <a:rPr lang="nl-NL" dirty="0">
                <a:latin typeface="Arial" panose="020B0604020202020204" pitchFamily="34" charset="0"/>
                <a:cs typeface="Arial" panose="020B0604020202020204" pitchFamily="34" charset="0"/>
              </a:rPr>
              <a:t>Doe het nu zelf</a:t>
            </a:r>
            <a:br>
              <a:rPr lang="nl-NL" dirty="0">
                <a:latin typeface="Arial" panose="020B0604020202020204" pitchFamily="34" charset="0"/>
                <a:cs typeface="Arial" panose="020B0604020202020204" pitchFamily="34" charset="0"/>
              </a:rPr>
            </a:br>
            <a:r>
              <a:rPr lang="nl-NL" sz="1600" dirty="0">
                <a:solidFill>
                  <a:srgbClr val="00B0F0"/>
                </a:solidFill>
                <a:latin typeface="Arial" panose="020B0604020202020204" pitchFamily="34" charset="0"/>
                <a:cs typeface="Arial" panose="020B0604020202020204" pitchFamily="34" charset="0"/>
              </a:rPr>
              <a:t>* deel het werkblad les 1 uit.</a:t>
            </a:r>
            <a:br>
              <a:rPr lang="nl-NL" dirty="0"/>
            </a:br>
            <a:endParaRPr lang="nl-NL" dirty="0"/>
          </a:p>
        </p:txBody>
      </p:sp>
      <p:sp>
        <p:nvSpPr>
          <p:cNvPr id="3" name="Tijdelijke aanduiding voor inhoud 2">
            <a:extLst>
              <a:ext uri="{FF2B5EF4-FFF2-40B4-BE49-F238E27FC236}">
                <a16:creationId xmlns:a16="http://schemas.microsoft.com/office/drawing/2014/main" id="{531F97BF-EF5D-F348-B249-F5978C5C1A18}"/>
              </a:ext>
            </a:extLst>
          </p:cNvPr>
          <p:cNvSpPr>
            <a:spLocks noGrp="1"/>
          </p:cNvSpPr>
          <p:nvPr>
            <p:ph idx="1"/>
          </p:nvPr>
        </p:nvSpPr>
        <p:spPr>
          <a:xfrm>
            <a:off x="1143001" y="2057400"/>
            <a:ext cx="4684776" cy="4038600"/>
          </a:xfrm>
        </p:spPr>
        <p:txBody>
          <a:bodyPr/>
          <a:lstStyle/>
          <a:p>
            <a:pPr marL="45720" indent="0">
              <a:buNone/>
            </a:pPr>
            <a:r>
              <a:rPr lang="nl-NL" dirty="0">
                <a:latin typeface="Arial" panose="020B0604020202020204" pitchFamily="34" charset="0"/>
                <a:cs typeface="Arial" panose="020B0604020202020204" pitchFamily="34" charset="0"/>
              </a:rPr>
              <a:t>Oma Tol en Lars zijn vast blij dat jullie hun pakjes weer in orde hebben gemaakt. </a:t>
            </a:r>
          </a:p>
          <a:p>
            <a:pPr marL="45720" indent="0">
              <a:buNone/>
            </a:pPr>
            <a:endParaRPr lang="nl-NL" dirty="0">
              <a:latin typeface="Arial" panose="020B0604020202020204" pitchFamily="34" charset="0"/>
              <a:cs typeface="Arial" panose="020B0604020202020204" pitchFamily="34" charset="0"/>
            </a:endParaRPr>
          </a:p>
          <a:p>
            <a:pPr marL="45720" indent="0">
              <a:buNone/>
            </a:pPr>
            <a:r>
              <a:rPr lang="nl-NL" dirty="0">
                <a:latin typeface="Arial" panose="020B0604020202020204" pitchFamily="34" charset="0"/>
                <a:cs typeface="Arial" panose="020B0604020202020204" pitchFamily="34" charset="0"/>
              </a:rPr>
              <a:t>Ik heb nog meer plaatjes voor jullie! Zoek op het werkblad de plaatjes die bij elkaar horen. Zet een lijn tussen die plaatjes en schrijf in het hokje erbij of het van toen of nu is. </a:t>
            </a:r>
          </a:p>
        </p:txBody>
      </p:sp>
      <p:pic>
        <p:nvPicPr>
          <p:cNvPr id="4" name="Tijdelijke aanduiding voor inhoud 4">
            <a:extLst>
              <a:ext uri="{FF2B5EF4-FFF2-40B4-BE49-F238E27FC236}">
                <a16:creationId xmlns:a16="http://schemas.microsoft.com/office/drawing/2014/main" id="{2EA49EC5-0629-4842-A9F4-1A2EA1860D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2653" y="1055243"/>
            <a:ext cx="2707739" cy="4022725"/>
          </a:xfrm>
          <a:prstGeom prst="rect">
            <a:avLst/>
          </a:prstGeom>
          <a:ln w="38100">
            <a:solidFill>
              <a:srgbClr val="9BAB26"/>
            </a:solidFill>
          </a:ln>
        </p:spPr>
      </p:pic>
    </p:spTree>
    <p:extLst>
      <p:ext uri="{BB962C8B-B14F-4D97-AF65-F5344CB8AC3E}">
        <p14:creationId xmlns:p14="http://schemas.microsoft.com/office/powerpoint/2010/main" val="3712666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95090" y="4841991"/>
            <a:ext cx="11739594" cy="1719618"/>
          </a:xfrm>
          <a:ln>
            <a:no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br>
              <a:rPr lang="nl-NL" sz="6600" dirty="0">
                <a:solidFill>
                  <a:schemeClr val="bg1"/>
                </a:solidFill>
                <a:latin typeface="Arial" panose="020B0604020202020204" pitchFamily="34" charset="0"/>
                <a:cs typeface="Arial" panose="020B0604020202020204" pitchFamily="34" charset="0"/>
              </a:rPr>
            </a:br>
            <a:endParaRPr lang="nl-NL" sz="6600" dirty="0">
              <a:solidFill>
                <a:schemeClr val="bg1"/>
              </a:solidFill>
              <a:latin typeface="Arial" panose="020B0604020202020204" pitchFamily="34" charset="0"/>
              <a:cs typeface="Arial" panose="020B0604020202020204" pitchFamily="34" charset="0"/>
            </a:endParaRPr>
          </a:p>
        </p:txBody>
      </p:sp>
      <p:sp>
        <p:nvSpPr>
          <p:cNvPr id="3" name="Tekstvak 2"/>
          <p:cNvSpPr txBox="1"/>
          <p:nvPr/>
        </p:nvSpPr>
        <p:spPr>
          <a:xfrm>
            <a:off x="369531" y="3993639"/>
            <a:ext cx="1145293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Groep 1 en 2</a:t>
            </a:r>
          </a:p>
          <a:p>
            <a:pPr marR="0" lvl="0" algn="l" defTabSz="914400" rtl="0" eaLnBrk="1" fontAlgn="auto" latinLnBrk="0" hangingPunct="1">
              <a:lnSpc>
                <a:spcPct val="100000"/>
              </a:lnSpc>
              <a:spcBef>
                <a:spcPts val="0"/>
              </a:spcBef>
              <a:spcAft>
                <a:spcPts val="0"/>
              </a:spcAft>
              <a:buClrTx/>
              <a:buSzTx/>
              <a:tabLst/>
              <a:defRPr/>
            </a:pPr>
            <a:r>
              <a:rPr kumimoji="0" lang="nl-NL" sz="5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Hoe komt ons pakje in </a:t>
            </a:r>
          </a:p>
          <a:p>
            <a:pPr marR="0" lvl="0" algn="l" defTabSz="914400" rtl="0" eaLnBrk="1" fontAlgn="auto" latinLnBrk="0" hangingPunct="1">
              <a:lnSpc>
                <a:spcPct val="100000"/>
              </a:lnSpc>
              <a:spcBef>
                <a:spcPts val="0"/>
              </a:spcBef>
              <a:spcAft>
                <a:spcPts val="0"/>
              </a:spcAft>
              <a:buClrTx/>
              <a:buSzTx/>
              <a:tabLst/>
              <a:defRPr/>
            </a:pPr>
            <a:r>
              <a:rPr lang="nl-NL" sz="5400" dirty="0">
                <a:solidFill>
                  <a:srgbClr val="FFFFFF"/>
                </a:solidFill>
                <a:latin typeface="Arial" panose="020B0604020202020204" pitchFamily="34" charset="0"/>
                <a:cs typeface="Arial" panose="020B0604020202020204" pitchFamily="34" charset="0"/>
              </a:rPr>
              <a:t>    </a:t>
            </a:r>
            <a:r>
              <a:rPr kumimoji="0" lang="nl-NL" sz="5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Gouda?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7" name="Afbeelding 6">
            <a:extLst>
              <a:ext uri="{FF2B5EF4-FFF2-40B4-BE49-F238E27FC236}">
                <a16:creationId xmlns:a16="http://schemas.microsoft.com/office/drawing/2014/main" id="{3B58D0A4-55C5-324B-B60A-C81CB0DDC06A}"/>
              </a:ext>
            </a:extLst>
          </p:cNvPr>
          <p:cNvPicPr>
            <a:picLocks noChangeAspect="1"/>
          </p:cNvPicPr>
          <p:nvPr/>
        </p:nvPicPr>
        <p:blipFill>
          <a:blip r:embed="rId2"/>
          <a:stretch>
            <a:fillRect/>
          </a:stretch>
        </p:blipFill>
        <p:spPr>
          <a:xfrm>
            <a:off x="9423545" y="4805610"/>
            <a:ext cx="2542252" cy="1792379"/>
          </a:xfrm>
          <a:prstGeom prst="rect">
            <a:avLst/>
          </a:prstGeom>
        </p:spPr>
      </p:pic>
      <p:pic>
        <p:nvPicPr>
          <p:cNvPr id="1039" name="Afbeelding 1">
            <a:extLst>
              <a:ext uri="{FF2B5EF4-FFF2-40B4-BE49-F238E27FC236}">
                <a16:creationId xmlns:a16="http://schemas.microsoft.com/office/drawing/2014/main" id="{D3E0CC46-3AB6-1446-A6C0-65D0109CFB3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9063" y="296391"/>
            <a:ext cx="5881780" cy="4484451"/>
          </a:xfrm>
          <a:prstGeom prst="rect">
            <a:avLst/>
          </a:prstGeom>
          <a:noFill/>
          <a:ln w="38100">
            <a:solidFill>
              <a:srgbClr val="9BAB26"/>
            </a:solidFill>
          </a:ln>
          <a:extLst>
            <a:ext uri="{909E8E84-426E-40DD-AFC4-6F175D3DCCD1}">
              <a14:hiddenFill xmlns:a14="http://schemas.microsoft.com/office/drawing/2010/main">
                <a:solidFill>
                  <a:srgbClr val="FFFFFF"/>
                </a:solidFill>
              </a14:hiddenFill>
            </a:ext>
          </a:extLst>
        </p:spPr>
      </p:pic>
      <p:sp>
        <p:nvSpPr>
          <p:cNvPr id="18" name="Rectangle 19">
            <a:extLst>
              <a:ext uri="{FF2B5EF4-FFF2-40B4-BE49-F238E27FC236}">
                <a16:creationId xmlns:a16="http://schemas.microsoft.com/office/drawing/2014/main" id="{AA732ED7-A568-774D-AC2B-ACC1B456E0AE}"/>
              </a:ext>
            </a:extLst>
          </p:cNvPr>
          <p:cNvSpPr>
            <a:spLocks noChangeArrowheads="1"/>
          </p:cNvSpPr>
          <p:nvPr/>
        </p:nvSpPr>
        <p:spPr bwMode="auto">
          <a:xfrm>
            <a:off x="1332689" y="136185"/>
            <a:ext cx="1203544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
        <p:nvSpPr>
          <p:cNvPr id="19" name="Rectangle 20">
            <a:extLst>
              <a:ext uri="{FF2B5EF4-FFF2-40B4-BE49-F238E27FC236}">
                <a16:creationId xmlns:a16="http://schemas.microsoft.com/office/drawing/2014/main" id="{A515EF36-CDE4-9949-ABE5-7103C97BD823}"/>
              </a:ext>
            </a:extLst>
          </p:cNvPr>
          <p:cNvSpPr>
            <a:spLocks noChangeArrowheads="1"/>
          </p:cNvSpPr>
          <p:nvPr/>
        </p:nvSpPr>
        <p:spPr bwMode="auto">
          <a:xfrm flipV="1">
            <a:off x="1332689" y="457198"/>
            <a:ext cx="1203544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
        <p:nvSpPr>
          <p:cNvPr id="48" name="Rectangle 21">
            <a:extLst>
              <a:ext uri="{FF2B5EF4-FFF2-40B4-BE49-F238E27FC236}">
                <a16:creationId xmlns:a16="http://schemas.microsoft.com/office/drawing/2014/main" id="{18CE8EE7-C7BC-C043-A3DF-470A68FC3CA6}"/>
              </a:ext>
            </a:extLst>
          </p:cNvPr>
          <p:cNvSpPr>
            <a:spLocks noChangeArrowheads="1"/>
          </p:cNvSpPr>
          <p:nvPr/>
        </p:nvSpPr>
        <p:spPr bwMode="auto">
          <a:xfrm flipV="1">
            <a:off x="1332689" y="5714998"/>
            <a:ext cx="1203544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Tree>
    <p:extLst>
      <p:ext uri="{BB962C8B-B14F-4D97-AF65-F5344CB8AC3E}">
        <p14:creationId xmlns:p14="http://schemas.microsoft.com/office/powerpoint/2010/main" val="3887346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904442-FB99-E240-AD86-369EF696962B}"/>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Les 2: Hoe komt ons pakje in Gouda?</a:t>
            </a:r>
            <a:endParaRPr lang="nl-NL" dirty="0"/>
          </a:p>
        </p:txBody>
      </p:sp>
      <p:sp>
        <p:nvSpPr>
          <p:cNvPr id="3" name="Tijdelijke aanduiding voor inhoud 2">
            <a:extLst>
              <a:ext uri="{FF2B5EF4-FFF2-40B4-BE49-F238E27FC236}">
                <a16:creationId xmlns:a16="http://schemas.microsoft.com/office/drawing/2014/main" id="{AF67B20C-358E-E24D-A9CE-03376F1DC5AF}"/>
              </a:ext>
            </a:extLst>
          </p:cNvPr>
          <p:cNvSpPr>
            <a:spLocks noGrp="1"/>
          </p:cNvSpPr>
          <p:nvPr>
            <p:ph idx="1"/>
          </p:nvPr>
        </p:nvSpPr>
        <p:spPr/>
        <p:txBody>
          <a:bodyPr/>
          <a:lstStyle/>
          <a:p>
            <a:pPr>
              <a:buFont typeface="Arial" panose="020B0604020202020204" pitchFamily="34" charset="0"/>
              <a:buChar char="•"/>
            </a:pPr>
            <a:endParaRPr lang="nl-NL" sz="1600" dirty="0">
              <a:solidFill>
                <a:srgbClr val="00B0F0"/>
              </a:solidFill>
              <a:latin typeface="Arial" panose="020B0604020202020204" pitchFamily="34" charset="0"/>
              <a:cs typeface="Arial" panose="020B0604020202020204" pitchFamily="34" charset="0"/>
            </a:endParaRPr>
          </a:p>
          <a:p>
            <a:pPr marL="45720" indent="0">
              <a:buNone/>
            </a:pPr>
            <a:r>
              <a:rPr lang="nl-NL" sz="1800" b="1" dirty="0">
                <a:latin typeface="Arial" panose="020B0604020202020204" pitchFamily="34" charset="0"/>
                <a:cs typeface="Arial" panose="020B0604020202020204" pitchFamily="34" charset="0"/>
              </a:rPr>
              <a:t>Voorbereiding en benodigdheden</a:t>
            </a:r>
          </a:p>
          <a:p>
            <a:pPr marL="45720" indent="0">
              <a:buNone/>
            </a:pPr>
            <a:r>
              <a:rPr lang="nl-NL" sz="1600" dirty="0">
                <a:solidFill>
                  <a:srgbClr val="00B0F0"/>
                </a:solidFill>
                <a:latin typeface="Arial" panose="020B0604020202020204" pitchFamily="34" charset="0"/>
                <a:cs typeface="Arial" panose="020B0604020202020204" pitchFamily="34" charset="0"/>
              </a:rPr>
              <a:t>Blauwe tekst: voor de leerkracht</a:t>
            </a:r>
          </a:p>
          <a:p>
            <a:pPr marL="45720" indent="0">
              <a:buNone/>
            </a:pPr>
            <a:endParaRPr lang="nl-NL" sz="1600" dirty="0">
              <a:solidFill>
                <a:srgbClr val="00B0F0"/>
              </a:solidFill>
              <a:latin typeface="Arial" panose="020B0604020202020204" pitchFamily="34" charset="0"/>
              <a:cs typeface="Arial" panose="020B0604020202020204" pitchFamily="34" charset="0"/>
            </a:endParaRPr>
          </a:p>
          <a:p>
            <a:r>
              <a:rPr lang="nl-NL" sz="1800" dirty="0">
                <a:solidFill>
                  <a:schemeClr val="tx1"/>
                </a:solidFill>
                <a:latin typeface="Arial" panose="020B0604020202020204" pitchFamily="34" charset="0"/>
                <a:cs typeface="Arial" panose="020B0604020202020204" pitchFamily="34" charset="0"/>
              </a:rPr>
              <a:t>Print voor ieder kind werkblad les 2</a:t>
            </a:r>
          </a:p>
          <a:p>
            <a:r>
              <a:rPr lang="nl-NL" sz="1800" dirty="0">
                <a:solidFill>
                  <a:schemeClr val="tx1"/>
                </a:solidFill>
                <a:latin typeface="Arial" panose="020B0604020202020204" pitchFamily="34" charset="0"/>
                <a:cs typeface="Arial" panose="020B0604020202020204" pitchFamily="34" charset="0"/>
              </a:rPr>
              <a:t>Zie docentenhandleiding:    </a:t>
            </a:r>
          </a:p>
          <a:p>
            <a:r>
              <a:rPr lang="nl-NL" sz="1800" dirty="0">
                <a:solidFill>
                  <a:schemeClr val="tx1"/>
                </a:solidFill>
                <a:latin typeface="Arial" panose="020B0604020202020204" pitchFamily="34" charset="0"/>
                <a:cs typeface="Arial" panose="020B0604020202020204" pitchFamily="34" charset="0"/>
              </a:rPr>
              <a:t>Klik door:   </a:t>
            </a:r>
          </a:p>
          <a:p>
            <a:pPr marL="45720" indent="0">
              <a:buNone/>
            </a:pPr>
            <a:endParaRPr lang="nl-NL" dirty="0">
              <a:solidFill>
                <a:schemeClr val="tx1"/>
              </a:solidFill>
              <a:latin typeface="Arial" panose="020B0604020202020204" pitchFamily="34" charset="0"/>
              <a:cs typeface="Arial" panose="020B0604020202020204" pitchFamily="34" charset="0"/>
            </a:endParaRPr>
          </a:p>
        </p:txBody>
      </p:sp>
      <p:pic>
        <p:nvPicPr>
          <p:cNvPr id="5" name="Tijdelijke aanduiding voor inhoud 6">
            <a:extLst>
              <a:ext uri="{FF2B5EF4-FFF2-40B4-BE49-F238E27FC236}">
                <a16:creationId xmlns:a16="http://schemas.microsoft.com/office/drawing/2014/main" id="{B74B8E6A-4C93-5743-8F5F-44061A95280E}"/>
              </a:ext>
            </a:extLst>
          </p:cNvPr>
          <p:cNvPicPr/>
          <p:nvPr/>
        </p:nvPicPr>
        <p:blipFill>
          <a:blip r:embed="rId2" cstate="print">
            <a:extLst>
              <a:ext uri="{28A0092B-C50C-407E-A947-70E740481C1C}">
                <a14:useLocalDpi xmlns:a14="http://schemas.microsoft.com/office/drawing/2010/main"/>
              </a:ext>
            </a:extLst>
          </a:blip>
          <a:stretch>
            <a:fillRect/>
          </a:stretch>
        </p:blipFill>
        <p:spPr>
          <a:xfrm>
            <a:off x="4032103" y="3962399"/>
            <a:ext cx="633682" cy="691662"/>
          </a:xfrm>
          <a:prstGeom prst="rect">
            <a:avLst/>
          </a:prstGeom>
        </p:spPr>
      </p:pic>
      <p:pic>
        <p:nvPicPr>
          <p:cNvPr id="6" name="Afbeelding 5">
            <a:extLst>
              <a:ext uri="{FF2B5EF4-FFF2-40B4-BE49-F238E27FC236}">
                <a16:creationId xmlns:a16="http://schemas.microsoft.com/office/drawing/2014/main" id="{03607FD1-02D3-FC4C-86DC-7E8F028289A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3908" y="4384061"/>
            <a:ext cx="272428" cy="540000"/>
          </a:xfrm>
          <a:prstGeom prst="rect">
            <a:avLst/>
          </a:prstGeom>
          <a:noFill/>
        </p:spPr>
      </p:pic>
    </p:spTree>
    <p:extLst>
      <p:ext uri="{BB962C8B-B14F-4D97-AF65-F5344CB8AC3E}">
        <p14:creationId xmlns:p14="http://schemas.microsoft.com/office/powerpoint/2010/main" val="3762264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2C109E-501E-BA4C-B9C7-845F6958EC52}"/>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Les 2: Hoe komt ons pakje in Gouda?</a:t>
            </a:r>
          </a:p>
        </p:txBody>
      </p:sp>
      <p:sp>
        <p:nvSpPr>
          <p:cNvPr id="3" name="Tijdelijke aanduiding voor inhoud 2">
            <a:extLst>
              <a:ext uri="{FF2B5EF4-FFF2-40B4-BE49-F238E27FC236}">
                <a16:creationId xmlns:a16="http://schemas.microsoft.com/office/drawing/2014/main" id="{9E22866B-A3CB-C94E-90A0-E8E3DD4AB602}"/>
              </a:ext>
            </a:extLst>
          </p:cNvPr>
          <p:cNvSpPr>
            <a:spLocks noGrp="1"/>
          </p:cNvSpPr>
          <p:nvPr>
            <p:ph sz="half" idx="1"/>
          </p:nvPr>
        </p:nvSpPr>
        <p:spPr/>
        <p:txBody>
          <a:bodyPr/>
          <a:lstStyle/>
          <a:p>
            <a:r>
              <a:rPr lang="nl-NL" dirty="0">
                <a:latin typeface="Arial" panose="020B0604020202020204" pitchFamily="34" charset="0"/>
                <a:cs typeface="Arial" panose="020B0604020202020204" pitchFamily="34" charset="0"/>
              </a:rPr>
              <a:t>Ik zal het pakje naar Lars brengen. Ik loop er wel even heen. Hij woont aan de Nesse en ik weet natuurlijk precies waar dat is. Hij zal blij zijn als zijn pakje toch nog  gebracht wordt. Het pakje met de spulletjes van vroeger moet naar oma Tol. Zij woont in Gouda. </a:t>
            </a:r>
          </a:p>
          <a:p>
            <a:r>
              <a:rPr lang="nl-NL" dirty="0">
                <a:latin typeface="Arial" panose="020B0604020202020204" pitchFamily="34" charset="0"/>
                <a:cs typeface="Arial" panose="020B0604020202020204" pitchFamily="34" charset="0"/>
              </a:rPr>
              <a:t>Hoe zorgen we dat het pakje bij haar terecht komt? Wie heeft een idee?</a:t>
            </a:r>
          </a:p>
        </p:txBody>
      </p:sp>
      <p:pic>
        <p:nvPicPr>
          <p:cNvPr id="8" name="Afbeelding 7">
            <a:extLst>
              <a:ext uri="{FF2B5EF4-FFF2-40B4-BE49-F238E27FC236}">
                <a16:creationId xmlns:a16="http://schemas.microsoft.com/office/drawing/2014/main" id="{82885BCF-5B27-724B-9601-30436F3D7C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4970" y="1656079"/>
            <a:ext cx="2702559" cy="4825999"/>
          </a:xfrm>
          <a:prstGeom prst="rect">
            <a:avLst/>
          </a:prstGeom>
          <a:ln w="38100">
            <a:solidFill>
              <a:srgbClr val="9BAB26"/>
            </a:solidFill>
          </a:ln>
        </p:spPr>
      </p:pic>
    </p:spTree>
    <p:extLst>
      <p:ext uri="{BB962C8B-B14F-4D97-AF65-F5344CB8AC3E}">
        <p14:creationId xmlns:p14="http://schemas.microsoft.com/office/powerpoint/2010/main" val="3473737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699CE4-D859-024C-9729-0E5861696EBB}"/>
              </a:ext>
            </a:extLst>
          </p:cNvPr>
          <p:cNvSpPr>
            <a:spLocks noGrp="1"/>
          </p:cNvSpPr>
          <p:nvPr>
            <p:ph type="title"/>
          </p:nvPr>
        </p:nvSpPr>
        <p:spPr>
          <a:xfrm>
            <a:off x="1343750" y="322794"/>
            <a:ext cx="9875520" cy="1356360"/>
          </a:xfrm>
        </p:spPr>
        <p:txBody>
          <a:bodyPr>
            <a:normAutofit/>
          </a:bodyPr>
          <a:lstStyle/>
          <a:p>
            <a:r>
              <a:rPr lang="nl-NL" dirty="0">
                <a:latin typeface="Arial" panose="020B0604020202020204" pitchFamily="34" charset="0"/>
                <a:cs typeface="Arial" panose="020B0604020202020204" pitchFamily="34" charset="0"/>
              </a:rPr>
              <a:t>Oma Tol, de post en het pakketje </a:t>
            </a:r>
          </a:p>
        </p:txBody>
      </p:sp>
      <p:pic>
        <p:nvPicPr>
          <p:cNvPr id="5" name="Afbeelding 4">
            <a:extLst>
              <a:ext uri="{FF2B5EF4-FFF2-40B4-BE49-F238E27FC236}">
                <a16:creationId xmlns:a16="http://schemas.microsoft.com/office/drawing/2014/main" id="{E5F2A8D6-8956-4449-9F1C-E178073C84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862" y="4295060"/>
            <a:ext cx="2194285" cy="1440000"/>
          </a:xfrm>
          <a:prstGeom prst="rect">
            <a:avLst/>
          </a:prstGeom>
          <a:ln w="38100">
            <a:solidFill>
              <a:srgbClr val="9BAB26"/>
            </a:solidFill>
          </a:ln>
        </p:spPr>
      </p:pic>
      <p:pic>
        <p:nvPicPr>
          <p:cNvPr id="6" name="Afbeelding 5">
            <a:extLst>
              <a:ext uri="{FF2B5EF4-FFF2-40B4-BE49-F238E27FC236}">
                <a16:creationId xmlns:a16="http://schemas.microsoft.com/office/drawing/2014/main" id="{ABE657E1-B901-C343-A25F-523860DA21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6820" y="4295060"/>
            <a:ext cx="2061746" cy="1440000"/>
          </a:xfrm>
          <a:prstGeom prst="rect">
            <a:avLst/>
          </a:prstGeom>
          <a:ln w="38100">
            <a:solidFill>
              <a:srgbClr val="9BAB26"/>
            </a:solidFill>
          </a:ln>
        </p:spPr>
      </p:pic>
      <p:pic>
        <p:nvPicPr>
          <p:cNvPr id="8" name="Afbeelding 7">
            <a:extLst>
              <a:ext uri="{FF2B5EF4-FFF2-40B4-BE49-F238E27FC236}">
                <a16:creationId xmlns:a16="http://schemas.microsoft.com/office/drawing/2014/main" id="{427E3F4F-3764-334A-B842-9C760CC77B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45625" y="2527632"/>
            <a:ext cx="1280249" cy="1440000"/>
          </a:xfrm>
          <a:prstGeom prst="rect">
            <a:avLst/>
          </a:prstGeom>
          <a:ln w="38100">
            <a:solidFill>
              <a:srgbClr val="9BAB26"/>
            </a:solidFill>
          </a:ln>
        </p:spPr>
      </p:pic>
      <p:pic>
        <p:nvPicPr>
          <p:cNvPr id="9" name="Afbeelding 8">
            <a:extLst>
              <a:ext uri="{FF2B5EF4-FFF2-40B4-BE49-F238E27FC236}">
                <a16:creationId xmlns:a16="http://schemas.microsoft.com/office/drawing/2014/main" id="{2E0856E6-5015-FA4B-9843-E161FFAD33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862" y="2527632"/>
            <a:ext cx="2880000" cy="1440000"/>
          </a:xfrm>
          <a:prstGeom prst="rect">
            <a:avLst/>
          </a:prstGeom>
          <a:ln w="38100">
            <a:solidFill>
              <a:srgbClr val="9BAB26"/>
            </a:solidFill>
          </a:ln>
        </p:spPr>
      </p:pic>
      <p:pic>
        <p:nvPicPr>
          <p:cNvPr id="10" name="Afbeelding 9">
            <a:extLst>
              <a:ext uri="{FF2B5EF4-FFF2-40B4-BE49-F238E27FC236}">
                <a16:creationId xmlns:a16="http://schemas.microsoft.com/office/drawing/2014/main" id="{2E592EC3-BD89-6246-89AF-B33CB4393A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04239" y="4295060"/>
            <a:ext cx="2879999" cy="1440000"/>
          </a:xfrm>
          <a:prstGeom prst="rect">
            <a:avLst/>
          </a:prstGeom>
          <a:ln w="38100">
            <a:solidFill>
              <a:srgbClr val="9BAB26"/>
            </a:solidFill>
          </a:ln>
        </p:spPr>
      </p:pic>
      <p:pic>
        <p:nvPicPr>
          <p:cNvPr id="14" name="Afbeelding 13">
            <a:extLst>
              <a:ext uri="{FF2B5EF4-FFF2-40B4-BE49-F238E27FC236}">
                <a16:creationId xmlns:a16="http://schemas.microsoft.com/office/drawing/2014/main" id="{CD4C18F3-F596-C548-B97D-C96C25BC1526}"/>
              </a:ext>
            </a:extLst>
          </p:cNvPr>
          <p:cNvPicPr>
            <a:picLocks/>
          </p:cNvPicPr>
          <p:nvPr/>
        </p:nvPicPr>
        <p:blipFill rotWithShape="1">
          <a:blip r:embed="rId7" cstate="print">
            <a:extLst>
              <a:ext uri="{28A0092B-C50C-407E-A947-70E740481C1C}">
                <a14:useLocalDpi xmlns:a14="http://schemas.microsoft.com/office/drawing/2010/main"/>
              </a:ext>
            </a:extLst>
          </a:blip>
          <a:srcRect/>
          <a:stretch/>
        </p:blipFill>
        <p:spPr>
          <a:xfrm>
            <a:off x="9669912" y="4295060"/>
            <a:ext cx="2156178" cy="1440000"/>
          </a:xfrm>
          <a:prstGeom prst="rect">
            <a:avLst/>
          </a:prstGeom>
          <a:ln w="38100">
            <a:solidFill>
              <a:srgbClr val="9BAB26"/>
            </a:solidFill>
          </a:ln>
        </p:spPr>
      </p:pic>
      <p:pic>
        <p:nvPicPr>
          <p:cNvPr id="15" name="Afbeelding 14">
            <a:extLst>
              <a:ext uri="{FF2B5EF4-FFF2-40B4-BE49-F238E27FC236}">
                <a16:creationId xmlns:a16="http://schemas.microsoft.com/office/drawing/2014/main" id="{29D5155E-5377-8641-8D11-B85FE2EA05C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14638" y="2527632"/>
            <a:ext cx="1920000" cy="1440000"/>
          </a:xfrm>
          <a:prstGeom prst="rect">
            <a:avLst/>
          </a:prstGeom>
          <a:ln w="38100">
            <a:solidFill>
              <a:srgbClr val="9BAB26"/>
            </a:solidFill>
          </a:ln>
        </p:spPr>
      </p:pic>
      <p:pic>
        <p:nvPicPr>
          <p:cNvPr id="17" name="Afbeelding 16">
            <a:extLst>
              <a:ext uri="{FF2B5EF4-FFF2-40B4-BE49-F238E27FC236}">
                <a16:creationId xmlns:a16="http://schemas.microsoft.com/office/drawing/2014/main" id="{C16AF484-52A3-A043-8713-71594BC41B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06090" y="2527632"/>
            <a:ext cx="1920000" cy="1440000"/>
          </a:xfrm>
          <a:prstGeom prst="rect">
            <a:avLst/>
          </a:prstGeom>
          <a:ln w="38100">
            <a:solidFill>
              <a:srgbClr val="9BAB26"/>
            </a:solidFill>
          </a:ln>
        </p:spPr>
      </p:pic>
      <p:pic>
        <p:nvPicPr>
          <p:cNvPr id="16" name="Tijdelijke aanduiding voor inhoud 6">
            <a:extLst>
              <a:ext uri="{FF2B5EF4-FFF2-40B4-BE49-F238E27FC236}">
                <a16:creationId xmlns:a16="http://schemas.microsoft.com/office/drawing/2014/main" id="{289074F5-9CBA-C64C-BC86-66DCE790F005}"/>
              </a:ext>
            </a:extLst>
          </p:cNvPr>
          <p:cNvPicPr>
            <a:picLocks noChangeAspect="1"/>
          </p:cNvPicPr>
          <p:nvPr/>
        </p:nvPicPr>
        <p:blipFill>
          <a:blip r:embed="rId10"/>
          <a:stretch>
            <a:fillRect/>
          </a:stretch>
        </p:blipFill>
        <p:spPr>
          <a:xfrm>
            <a:off x="476862" y="1651655"/>
            <a:ext cx="728096" cy="728096"/>
          </a:xfrm>
          <a:prstGeom prst="rect">
            <a:avLst/>
          </a:prstGeom>
        </p:spPr>
      </p:pic>
      <p:sp>
        <p:nvSpPr>
          <p:cNvPr id="4" name="Tekstvak 3">
            <a:extLst>
              <a:ext uri="{FF2B5EF4-FFF2-40B4-BE49-F238E27FC236}">
                <a16:creationId xmlns:a16="http://schemas.microsoft.com/office/drawing/2014/main" id="{D1E0D398-AB08-3C4C-B2ED-5473F5622CBD}"/>
              </a:ext>
            </a:extLst>
          </p:cNvPr>
          <p:cNvSpPr txBox="1"/>
          <p:nvPr/>
        </p:nvSpPr>
        <p:spPr>
          <a:xfrm>
            <a:off x="1261098" y="1792530"/>
            <a:ext cx="312906" cy="369332"/>
          </a:xfrm>
          <a:prstGeom prst="rect">
            <a:avLst/>
          </a:prstGeom>
          <a:noFill/>
        </p:spPr>
        <p:txBody>
          <a:bodyPr wrap="none" rtlCol="0">
            <a:spAutoFit/>
          </a:bodyPr>
          <a:lstStyle/>
          <a:p>
            <a:r>
              <a:rPr lang="nl-NL" dirty="0">
                <a:latin typeface="Arial" panose="020B0604020202020204" pitchFamily="34" charset="0"/>
                <a:cs typeface="Arial" panose="020B0604020202020204" pitchFamily="34" charset="0"/>
              </a:rPr>
              <a:t>1</a:t>
            </a:r>
          </a:p>
        </p:txBody>
      </p:sp>
      <p:pic>
        <p:nvPicPr>
          <p:cNvPr id="18" name="Tijdelijke aanduiding voor inhoud 6">
            <a:extLst>
              <a:ext uri="{FF2B5EF4-FFF2-40B4-BE49-F238E27FC236}">
                <a16:creationId xmlns:a16="http://schemas.microsoft.com/office/drawing/2014/main" id="{E171CDDA-8E0C-A84B-B361-18AADAA6E90C}"/>
              </a:ext>
            </a:extLst>
          </p:cNvPr>
          <p:cNvPicPr>
            <a:picLocks noChangeAspect="1"/>
          </p:cNvPicPr>
          <p:nvPr/>
        </p:nvPicPr>
        <p:blipFill>
          <a:blip r:embed="rId10"/>
          <a:stretch>
            <a:fillRect/>
          </a:stretch>
        </p:blipFill>
        <p:spPr>
          <a:xfrm>
            <a:off x="719988" y="5792318"/>
            <a:ext cx="728096" cy="728096"/>
          </a:xfrm>
          <a:prstGeom prst="rect">
            <a:avLst/>
          </a:prstGeom>
        </p:spPr>
      </p:pic>
      <p:sp>
        <p:nvSpPr>
          <p:cNvPr id="13" name="Tekstvak 12">
            <a:extLst>
              <a:ext uri="{FF2B5EF4-FFF2-40B4-BE49-F238E27FC236}">
                <a16:creationId xmlns:a16="http://schemas.microsoft.com/office/drawing/2014/main" id="{0E4E0D01-5EB9-2045-BA4F-B9FF7EED7A68}"/>
              </a:ext>
            </a:extLst>
          </p:cNvPr>
          <p:cNvSpPr txBox="1"/>
          <p:nvPr/>
        </p:nvSpPr>
        <p:spPr>
          <a:xfrm>
            <a:off x="1504224" y="5971700"/>
            <a:ext cx="312906" cy="369332"/>
          </a:xfrm>
          <a:prstGeom prst="rect">
            <a:avLst/>
          </a:prstGeom>
          <a:noFill/>
        </p:spPr>
        <p:txBody>
          <a:bodyPr wrap="none" rtlCol="0">
            <a:spAutoFit/>
          </a:bodyPr>
          <a:lstStyle/>
          <a:p>
            <a:r>
              <a:rPr lang="nl-NL" dirty="0">
                <a:latin typeface="Arial" panose="020B0604020202020204" pitchFamily="34" charset="0"/>
                <a:cs typeface="Arial" panose="020B0604020202020204" pitchFamily="34" charset="0"/>
              </a:rPr>
              <a:t>2</a:t>
            </a:r>
          </a:p>
        </p:txBody>
      </p:sp>
      <p:pic>
        <p:nvPicPr>
          <p:cNvPr id="19" name="Afbeelding 18">
            <a:extLst>
              <a:ext uri="{FF2B5EF4-FFF2-40B4-BE49-F238E27FC236}">
                <a16:creationId xmlns:a16="http://schemas.microsoft.com/office/drawing/2014/main" id="{A0D229FA-A867-FE44-B746-C4C90496FDC9}"/>
              </a:ext>
            </a:extLst>
          </p:cNvPr>
          <p:cNvPicPr/>
          <p:nvPr/>
        </p:nvPicPr>
        <p:blipFill>
          <a:blip r:embed="rId11" cstate="screen">
            <a:extLst>
              <a:ext uri="{28A0092B-C50C-407E-A947-70E740481C1C}">
                <a14:useLocalDpi xmlns:a14="http://schemas.microsoft.com/office/drawing/2010/main"/>
              </a:ext>
            </a:extLst>
          </a:blip>
          <a:stretch>
            <a:fillRect/>
          </a:stretch>
        </p:blipFill>
        <p:spPr>
          <a:xfrm>
            <a:off x="7423401" y="2516657"/>
            <a:ext cx="2193925" cy="1450975"/>
          </a:xfrm>
          <a:prstGeom prst="rect">
            <a:avLst/>
          </a:prstGeom>
          <a:ln w="38100">
            <a:solidFill>
              <a:srgbClr val="9BAB26"/>
            </a:solidFill>
          </a:ln>
        </p:spPr>
      </p:pic>
    </p:spTree>
    <p:extLst>
      <p:ext uri="{BB962C8B-B14F-4D97-AF65-F5344CB8AC3E}">
        <p14:creationId xmlns:p14="http://schemas.microsoft.com/office/powerpoint/2010/main" val="1428753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433EE-8D2C-FC46-A50B-33E857F94444}"/>
              </a:ext>
            </a:extLst>
          </p:cNvPr>
          <p:cNvSpPr>
            <a:spLocks noGrp="1"/>
          </p:cNvSpPr>
          <p:nvPr>
            <p:ph type="title"/>
          </p:nvPr>
        </p:nvSpPr>
        <p:spPr>
          <a:xfrm>
            <a:off x="1173480" y="586803"/>
            <a:ext cx="9875520" cy="1431184"/>
          </a:xfrm>
        </p:spPr>
        <p:txBody>
          <a:bodyPr>
            <a:normAutofit/>
          </a:bodyPr>
          <a:lstStyle/>
          <a:p>
            <a:r>
              <a:rPr lang="nl-NL" sz="4000" dirty="0">
                <a:latin typeface="Arial" panose="020B0604020202020204" pitchFamily="34" charset="0"/>
                <a:cs typeface="Arial" panose="020B0604020202020204" pitchFamily="34" charset="0"/>
              </a:rPr>
              <a:t>Vroeger</a:t>
            </a:r>
          </a:p>
        </p:txBody>
      </p:sp>
      <p:pic>
        <p:nvPicPr>
          <p:cNvPr id="6" name="Tijdelijke aanduiding voor inhoud 6">
            <a:extLst>
              <a:ext uri="{FF2B5EF4-FFF2-40B4-BE49-F238E27FC236}">
                <a16:creationId xmlns:a16="http://schemas.microsoft.com/office/drawing/2014/main" id="{7FE43730-63DA-C842-A92E-79AB62FE4D5F}"/>
              </a:ext>
            </a:extLst>
          </p:cNvPr>
          <p:cNvPicPr>
            <a:picLocks noChangeAspect="1"/>
          </p:cNvPicPr>
          <p:nvPr/>
        </p:nvPicPr>
        <p:blipFill>
          <a:blip r:embed="rId2"/>
          <a:stretch>
            <a:fillRect/>
          </a:stretch>
        </p:blipFill>
        <p:spPr>
          <a:xfrm>
            <a:off x="1143000" y="1770653"/>
            <a:ext cx="728096" cy="728096"/>
          </a:xfrm>
          <a:prstGeom prst="rect">
            <a:avLst/>
          </a:prstGeom>
        </p:spPr>
      </p:pic>
      <p:pic>
        <p:nvPicPr>
          <p:cNvPr id="3" name="Afbeelding 2">
            <a:extLst>
              <a:ext uri="{FF2B5EF4-FFF2-40B4-BE49-F238E27FC236}">
                <a16:creationId xmlns:a16="http://schemas.microsoft.com/office/drawing/2014/main" id="{E1CFF199-F980-6B46-9487-266C10301B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9000" y="2990167"/>
            <a:ext cx="4680000" cy="2340000"/>
          </a:xfrm>
          <a:prstGeom prst="rect">
            <a:avLst/>
          </a:prstGeom>
          <a:ln w="38100">
            <a:solidFill>
              <a:srgbClr val="9BAB26"/>
            </a:solidFill>
          </a:ln>
        </p:spPr>
      </p:pic>
      <p:pic>
        <p:nvPicPr>
          <p:cNvPr id="9" name="Afbeelding 8">
            <a:extLst>
              <a:ext uri="{FF2B5EF4-FFF2-40B4-BE49-F238E27FC236}">
                <a16:creationId xmlns:a16="http://schemas.microsoft.com/office/drawing/2014/main" id="{E8570A7B-C12C-B847-BDC6-98DF814531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5821" y="2990167"/>
            <a:ext cx="4680000" cy="2340000"/>
          </a:xfrm>
          <a:prstGeom prst="rect">
            <a:avLst/>
          </a:prstGeom>
          <a:ln w="38100">
            <a:solidFill>
              <a:srgbClr val="9BAB26"/>
            </a:solidFill>
          </a:ln>
        </p:spPr>
      </p:pic>
      <p:pic>
        <p:nvPicPr>
          <p:cNvPr id="5" name="Afbeelding 4">
            <a:extLst>
              <a:ext uri="{FF2B5EF4-FFF2-40B4-BE49-F238E27FC236}">
                <a16:creationId xmlns:a16="http://schemas.microsoft.com/office/drawing/2014/main" id="{F210777D-2BE9-1246-8E36-2B4146C9E848}"/>
              </a:ext>
            </a:extLst>
          </p:cNvPr>
          <p:cNvPicPr>
            <a:picLocks noChangeAspect="1"/>
          </p:cNvPicPr>
          <p:nvPr/>
        </p:nvPicPr>
        <p:blipFill>
          <a:blip r:embed="rId5"/>
          <a:stretch>
            <a:fillRect/>
          </a:stretch>
        </p:blipFill>
        <p:spPr>
          <a:xfrm>
            <a:off x="4114715" y="722995"/>
            <a:ext cx="7091464" cy="5188520"/>
          </a:xfrm>
          <a:prstGeom prst="rect">
            <a:avLst/>
          </a:prstGeom>
          <a:ln w="38100">
            <a:solidFill>
              <a:srgbClr val="9BAB26"/>
            </a:solidFill>
          </a:ln>
        </p:spPr>
      </p:pic>
      <p:pic>
        <p:nvPicPr>
          <p:cNvPr id="8" name="Afbeelding 7">
            <a:extLst>
              <a:ext uri="{FF2B5EF4-FFF2-40B4-BE49-F238E27FC236}">
                <a16:creationId xmlns:a16="http://schemas.microsoft.com/office/drawing/2014/main" id="{117BC4EC-59A5-844D-A617-C67EA46E2E2B}"/>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1373852" y="5911515"/>
            <a:ext cx="270000" cy="540000"/>
          </a:xfrm>
          <a:prstGeom prst="rect">
            <a:avLst/>
          </a:prstGeom>
          <a:noFill/>
        </p:spPr>
      </p:pic>
    </p:spTree>
    <p:extLst>
      <p:ext uri="{BB962C8B-B14F-4D97-AF65-F5344CB8AC3E}">
        <p14:creationId xmlns:p14="http://schemas.microsoft.com/office/powerpoint/2010/main" val="412438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EB452CC-5866-1547-AE61-8873DFFA92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2983" y="1880067"/>
            <a:ext cx="5383146" cy="3600000"/>
          </a:xfrm>
          <a:prstGeom prst="rect">
            <a:avLst/>
          </a:prstGeom>
          <a:ln w="38100">
            <a:solidFill>
              <a:srgbClr val="9BAB26"/>
            </a:solidFill>
          </a:ln>
        </p:spPr>
      </p:pic>
      <p:pic>
        <p:nvPicPr>
          <p:cNvPr id="6" name="Afbeelding 5">
            <a:extLst>
              <a:ext uri="{FF2B5EF4-FFF2-40B4-BE49-F238E27FC236}">
                <a16:creationId xmlns:a16="http://schemas.microsoft.com/office/drawing/2014/main" id="{1B574133-8394-F140-9434-BFC8A48A4A9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7500446" y="620067"/>
            <a:ext cx="3600000" cy="2520000"/>
          </a:xfrm>
          <a:prstGeom prst="rect">
            <a:avLst/>
          </a:prstGeom>
          <a:ln w="38100">
            <a:solidFill>
              <a:srgbClr val="9BAB26"/>
            </a:solidFill>
          </a:ln>
        </p:spPr>
      </p:pic>
      <p:pic>
        <p:nvPicPr>
          <p:cNvPr id="7" name="Tijdelijke aanduiding voor inhoud 6">
            <a:extLst>
              <a:ext uri="{FF2B5EF4-FFF2-40B4-BE49-F238E27FC236}">
                <a16:creationId xmlns:a16="http://schemas.microsoft.com/office/drawing/2014/main" id="{1D20419F-9501-B446-8DE8-F41A085C5770}"/>
              </a:ext>
            </a:extLst>
          </p:cNvPr>
          <p:cNvPicPr>
            <a:picLocks/>
          </p:cNvPicPr>
          <p:nvPr/>
        </p:nvPicPr>
        <p:blipFill>
          <a:blip r:embed="rId4"/>
          <a:stretch>
            <a:fillRect/>
          </a:stretch>
        </p:blipFill>
        <p:spPr>
          <a:xfrm>
            <a:off x="7500446" y="3717933"/>
            <a:ext cx="3600000" cy="2520000"/>
          </a:xfrm>
          <a:prstGeom prst="rect">
            <a:avLst/>
          </a:prstGeom>
          <a:ln w="38100">
            <a:solidFill>
              <a:srgbClr val="9BAB26"/>
            </a:solidFill>
          </a:ln>
        </p:spPr>
      </p:pic>
    </p:spTree>
    <p:extLst>
      <p:ext uri="{BB962C8B-B14F-4D97-AF65-F5344CB8AC3E}">
        <p14:creationId xmlns:p14="http://schemas.microsoft.com/office/powerpoint/2010/main" val="868290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23A03-B39F-B74A-BA45-13B72CAA84C2}"/>
              </a:ext>
            </a:extLst>
          </p:cNvPr>
          <p:cNvSpPr>
            <a:spLocks noGrp="1"/>
          </p:cNvSpPr>
          <p:nvPr>
            <p:ph type="title"/>
          </p:nvPr>
        </p:nvSpPr>
        <p:spPr>
          <a:xfrm>
            <a:off x="3953933" y="587023"/>
            <a:ext cx="9875520" cy="1356360"/>
          </a:xfrm>
        </p:spPr>
        <p:txBody>
          <a:bodyPr/>
          <a:lstStyle/>
          <a:p>
            <a:r>
              <a:rPr lang="nl-NL" dirty="0">
                <a:latin typeface="Arial" panose="020B0604020202020204" pitchFamily="34" charset="0"/>
                <a:cs typeface="Arial" panose="020B0604020202020204" pitchFamily="34" charset="0"/>
              </a:rPr>
              <a:t>Onze Gouwe</a:t>
            </a:r>
          </a:p>
        </p:txBody>
      </p:sp>
      <p:pic>
        <p:nvPicPr>
          <p:cNvPr id="11" name="Afbeelding 10">
            <a:extLst>
              <a:ext uri="{FF2B5EF4-FFF2-40B4-BE49-F238E27FC236}">
                <a16:creationId xmlns:a16="http://schemas.microsoft.com/office/drawing/2014/main" id="{2817AE77-22E7-6144-B270-59047F5313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2848" y="2255437"/>
            <a:ext cx="5495585" cy="3526106"/>
          </a:xfrm>
          <a:prstGeom prst="rect">
            <a:avLst/>
          </a:prstGeom>
          <a:ln w="38100">
            <a:solidFill>
              <a:srgbClr val="9BAB26"/>
            </a:solidFill>
          </a:ln>
        </p:spPr>
      </p:pic>
      <p:pic>
        <p:nvPicPr>
          <p:cNvPr id="3" name="Afbeelding 2">
            <a:extLst>
              <a:ext uri="{FF2B5EF4-FFF2-40B4-BE49-F238E27FC236}">
                <a16:creationId xmlns:a16="http://schemas.microsoft.com/office/drawing/2014/main" id="{C3F7AF2A-E8C6-A048-A7CC-99212E01E1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734" y="2255437"/>
            <a:ext cx="5730480" cy="3524399"/>
          </a:xfrm>
          <a:prstGeom prst="rect">
            <a:avLst/>
          </a:prstGeom>
          <a:ln w="38100">
            <a:solidFill>
              <a:srgbClr val="9BAB26"/>
            </a:solidFill>
          </a:ln>
        </p:spPr>
      </p:pic>
    </p:spTree>
    <p:extLst>
      <p:ext uri="{BB962C8B-B14F-4D97-AF65-F5344CB8AC3E}">
        <p14:creationId xmlns:p14="http://schemas.microsoft.com/office/powerpoint/2010/main" val="3832472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BC62B1-A6A4-D64B-BF29-A71BDFFF1DE2}"/>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Tot slot een raadsel</a:t>
            </a:r>
          </a:p>
        </p:txBody>
      </p:sp>
      <p:sp>
        <p:nvSpPr>
          <p:cNvPr id="3" name="Tijdelijke aanduiding voor inhoud 2">
            <a:extLst>
              <a:ext uri="{FF2B5EF4-FFF2-40B4-BE49-F238E27FC236}">
                <a16:creationId xmlns:a16="http://schemas.microsoft.com/office/drawing/2014/main" id="{B6ECCDF6-3722-0342-B4A1-C77C99968D79}"/>
              </a:ext>
            </a:extLst>
          </p:cNvPr>
          <p:cNvSpPr>
            <a:spLocks noGrp="1"/>
          </p:cNvSpPr>
          <p:nvPr>
            <p:ph sz="half" idx="1"/>
          </p:nvPr>
        </p:nvSpPr>
        <p:spPr>
          <a:xfrm>
            <a:off x="1169508" y="1649705"/>
            <a:ext cx="4754880" cy="4023360"/>
          </a:xfrm>
        </p:spPr>
        <p:txBody>
          <a:bodyPr/>
          <a:lstStyle/>
          <a:p>
            <a:r>
              <a:rPr lang="nl-NL" dirty="0">
                <a:latin typeface="Arial" panose="020B0604020202020204" pitchFamily="34" charset="0"/>
                <a:cs typeface="Arial" panose="020B0604020202020204" pitchFamily="34" charset="0"/>
              </a:rPr>
              <a:t>Het jaagpad werd vroeger gebruikt. Ik heb dat niet meegemaakt. Dat is te lang geleden. Zo oud ben ik nog niet.</a:t>
            </a:r>
          </a:p>
          <a:p>
            <a:r>
              <a:rPr lang="nl-NL" dirty="0">
                <a:latin typeface="Arial" panose="020B0604020202020204" pitchFamily="34" charset="0"/>
                <a:cs typeface="Arial" panose="020B0604020202020204" pitchFamily="34" charset="0"/>
              </a:rPr>
              <a:t>Hoe oud denken jullie dat ik, </a:t>
            </a:r>
            <a:r>
              <a:rPr lang="nl-NL" dirty="0" err="1">
                <a:latin typeface="Arial" panose="020B0604020202020204" pitchFamily="34" charset="0"/>
                <a:cs typeface="Arial" panose="020B0604020202020204" pitchFamily="34" charset="0"/>
              </a:rPr>
              <a:t>Imani</a:t>
            </a:r>
            <a:r>
              <a:rPr lang="nl-NL" dirty="0">
                <a:latin typeface="Arial" panose="020B0604020202020204" pitchFamily="34" charset="0"/>
                <a:cs typeface="Arial" panose="020B0604020202020204" pitchFamily="34" charset="0"/>
              </a:rPr>
              <a:t>, ben? </a:t>
            </a:r>
          </a:p>
        </p:txBody>
      </p:sp>
      <p:pic>
        <p:nvPicPr>
          <p:cNvPr id="5" name="Tijdelijke aanduiding voor inhoud 4">
            <a:extLst>
              <a:ext uri="{FF2B5EF4-FFF2-40B4-BE49-F238E27FC236}">
                <a16:creationId xmlns:a16="http://schemas.microsoft.com/office/drawing/2014/main" id="{CDAF543A-1B41-B149-A9BD-084506DC61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26399" y="869315"/>
            <a:ext cx="3150158" cy="4680000"/>
          </a:xfrm>
          <a:prstGeom prst="rect">
            <a:avLst/>
          </a:prstGeom>
          <a:ln w="38100">
            <a:solidFill>
              <a:srgbClr val="9BAB26"/>
            </a:solidFill>
          </a:ln>
        </p:spPr>
      </p:pic>
      <p:sp>
        <p:nvSpPr>
          <p:cNvPr id="7" name="Explosie 1 6">
            <a:extLst>
              <a:ext uri="{FF2B5EF4-FFF2-40B4-BE49-F238E27FC236}">
                <a16:creationId xmlns:a16="http://schemas.microsoft.com/office/drawing/2014/main" id="{8EE329B1-26C2-5548-9600-75882BF5FC28}"/>
              </a:ext>
            </a:extLst>
          </p:cNvPr>
          <p:cNvSpPr/>
          <p:nvPr/>
        </p:nvSpPr>
        <p:spPr>
          <a:xfrm rot="20334484">
            <a:off x="3782876" y="2641722"/>
            <a:ext cx="4283025" cy="4023359"/>
          </a:xfrm>
          <a:prstGeom prst="irregularSeal1">
            <a:avLst/>
          </a:prstGeom>
          <a:ln>
            <a:solidFill>
              <a:srgbClr val="E32D9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NL" dirty="0">
                <a:latin typeface="Arial" panose="020B0604020202020204" pitchFamily="34" charset="0"/>
                <a:cs typeface="Arial" panose="020B0604020202020204" pitchFamily="34" charset="0"/>
              </a:rPr>
              <a:t>Zo oud als mijn handen, maar niet als mijn tanden!</a:t>
            </a:r>
          </a:p>
        </p:txBody>
      </p:sp>
      <p:pic>
        <p:nvPicPr>
          <p:cNvPr id="6" name="Afbeelding 5">
            <a:extLst>
              <a:ext uri="{FF2B5EF4-FFF2-40B4-BE49-F238E27FC236}">
                <a16:creationId xmlns:a16="http://schemas.microsoft.com/office/drawing/2014/main" id="{D8394F7A-3AB2-2140-9393-24CB3B54407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49967" y="3770024"/>
            <a:ext cx="191396" cy="384300"/>
          </a:xfrm>
          <a:prstGeom prst="rect">
            <a:avLst/>
          </a:prstGeom>
          <a:noFill/>
        </p:spPr>
      </p:pic>
    </p:spTree>
    <p:extLst>
      <p:ext uri="{BB962C8B-B14F-4D97-AF65-F5344CB8AC3E}">
        <p14:creationId xmlns:p14="http://schemas.microsoft.com/office/powerpoint/2010/main" val="141070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95090" y="4841991"/>
            <a:ext cx="11739594" cy="1719618"/>
          </a:xfrm>
          <a:ln>
            <a:no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br>
              <a:rPr lang="nl-NL" sz="6600" dirty="0">
                <a:solidFill>
                  <a:schemeClr val="bg1"/>
                </a:solidFill>
                <a:latin typeface="Arial" panose="020B0604020202020204" pitchFamily="34" charset="0"/>
                <a:cs typeface="Arial" panose="020B0604020202020204" pitchFamily="34" charset="0"/>
              </a:rPr>
            </a:br>
            <a:endParaRPr lang="nl-NL" sz="6600" dirty="0">
              <a:solidFill>
                <a:schemeClr val="bg1"/>
              </a:solidFill>
              <a:latin typeface="Arial" panose="020B0604020202020204" pitchFamily="34" charset="0"/>
              <a:cs typeface="Arial" panose="020B0604020202020204" pitchFamily="34" charset="0"/>
            </a:endParaRPr>
          </a:p>
        </p:txBody>
      </p:sp>
      <p:sp>
        <p:nvSpPr>
          <p:cNvPr id="3" name="Tekstvak 2"/>
          <p:cNvSpPr txBox="1"/>
          <p:nvPr/>
        </p:nvSpPr>
        <p:spPr>
          <a:xfrm>
            <a:off x="369531" y="3993639"/>
            <a:ext cx="11452938"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Groep 1 en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Wie is </a:t>
            </a:r>
            <a:r>
              <a:rPr kumimoji="0" lang="nl-NL" sz="5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Imani</a:t>
            </a:r>
            <a:r>
              <a:rPr kumimoji="0" lang="nl-NL" sz="5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7" name="Afbeelding 6">
            <a:extLst>
              <a:ext uri="{FF2B5EF4-FFF2-40B4-BE49-F238E27FC236}">
                <a16:creationId xmlns:a16="http://schemas.microsoft.com/office/drawing/2014/main" id="{3B58D0A4-55C5-324B-B60A-C81CB0DDC06A}"/>
              </a:ext>
            </a:extLst>
          </p:cNvPr>
          <p:cNvPicPr>
            <a:picLocks noChangeAspect="1"/>
          </p:cNvPicPr>
          <p:nvPr/>
        </p:nvPicPr>
        <p:blipFill>
          <a:blip r:embed="rId2"/>
          <a:stretch>
            <a:fillRect/>
          </a:stretch>
        </p:blipFill>
        <p:spPr>
          <a:xfrm>
            <a:off x="9423545" y="4805610"/>
            <a:ext cx="2542252" cy="1792379"/>
          </a:xfrm>
          <a:prstGeom prst="rect">
            <a:avLst/>
          </a:prstGeom>
        </p:spPr>
      </p:pic>
      <p:pic>
        <p:nvPicPr>
          <p:cNvPr id="6" name="Tijdelijke aanduiding voor inhoud 4">
            <a:extLst>
              <a:ext uri="{FF2B5EF4-FFF2-40B4-BE49-F238E27FC236}">
                <a16:creationId xmlns:a16="http://schemas.microsoft.com/office/drawing/2014/main" id="{9DDF1F39-21EF-4243-A4AF-ED79C4E860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7704" y="554388"/>
            <a:ext cx="2707739" cy="4022725"/>
          </a:xfrm>
          <a:prstGeom prst="rect">
            <a:avLst/>
          </a:prstGeom>
          <a:ln w="38100">
            <a:solidFill>
              <a:srgbClr val="9BAB26"/>
            </a:solidFill>
          </a:ln>
        </p:spPr>
      </p:pic>
    </p:spTree>
    <p:extLst>
      <p:ext uri="{BB962C8B-B14F-4D97-AF65-F5344CB8AC3E}">
        <p14:creationId xmlns:p14="http://schemas.microsoft.com/office/powerpoint/2010/main" val="2574603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6">
            <a:extLst>
              <a:ext uri="{FF2B5EF4-FFF2-40B4-BE49-F238E27FC236}">
                <a16:creationId xmlns:a16="http://schemas.microsoft.com/office/drawing/2014/main" id="{B7CF7E30-C450-4C49-9FDC-CE7DCAE88E38}"/>
              </a:ext>
            </a:extLst>
          </p:cNvPr>
          <p:cNvPicPr>
            <a:picLocks noChangeAspect="1"/>
          </p:cNvPicPr>
          <p:nvPr/>
        </p:nvPicPr>
        <p:blipFill>
          <a:blip r:embed="rId2"/>
          <a:stretch>
            <a:fillRect/>
          </a:stretch>
        </p:blipFill>
        <p:spPr>
          <a:xfrm>
            <a:off x="1201480" y="1623849"/>
            <a:ext cx="543068" cy="543068"/>
          </a:xfrm>
          <a:prstGeom prst="rect">
            <a:avLst/>
          </a:prstGeom>
        </p:spPr>
      </p:pic>
      <p:sp>
        <p:nvSpPr>
          <p:cNvPr id="2" name="Titel 1">
            <a:extLst>
              <a:ext uri="{FF2B5EF4-FFF2-40B4-BE49-F238E27FC236}">
                <a16:creationId xmlns:a16="http://schemas.microsoft.com/office/drawing/2014/main" id="{29919952-FB0E-164C-A903-CDD4F654010F}"/>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Zoek de weg en puzzel met letters</a:t>
            </a:r>
            <a:br>
              <a:rPr lang="nl-NL" dirty="0">
                <a:latin typeface="Arial" panose="020B0604020202020204" pitchFamily="34" charset="0"/>
                <a:cs typeface="Arial" panose="020B0604020202020204" pitchFamily="34" charset="0"/>
              </a:rPr>
            </a:br>
            <a:r>
              <a:rPr lang="nl-NL" sz="1600" dirty="0">
                <a:solidFill>
                  <a:srgbClr val="00B0F0"/>
                </a:solidFill>
                <a:latin typeface="Arial" panose="020B0604020202020204" pitchFamily="34" charset="0"/>
                <a:cs typeface="Arial" panose="020B0604020202020204" pitchFamily="34" charset="0"/>
              </a:rPr>
              <a:t>* Deel werkblad les 2 uit</a:t>
            </a:r>
            <a:endParaRPr lang="nl-NL" sz="1600" dirty="0">
              <a:latin typeface="Arial" panose="020B0604020202020204" pitchFamily="34" charset="0"/>
              <a:cs typeface="Arial" panose="020B0604020202020204" pitchFamily="34" charset="0"/>
            </a:endParaRPr>
          </a:p>
        </p:txBody>
      </p:sp>
      <p:sp>
        <p:nvSpPr>
          <p:cNvPr id="4" name="Tijdelijke aanduiding voor inhoud 3">
            <a:extLst>
              <a:ext uri="{FF2B5EF4-FFF2-40B4-BE49-F238E27FC236}">
                <a16:creationId xmlns:a16="http://schemas.microsoft.com/office/drawing/2014/main" id="{061153FF-04C8-C741-BA1E-65B219F33F2F}"/>
              </a:ext>
            </a:extLst>
          </p:cNvPr>
          <p:cNvSpPr>
            <a:spLocks noGrp="1"/>
          </p:cNvSpPr>
          <p:nvPr>
            <p:ph sz="half" idx="2"/>
          </p:nvPr>
        </p:nvSpPr>
        <p:spPr/>
        <p:txBody>
          <a:bodyPr>
            <a:normAutofit fontScale="92500" lnSpcReduction="10000"/>
          </a:bodyPr>
          <a:lstStyle/>
          <a:p>
            <a:pPr marL="45720" indent="0">
              <a:buNone/>
            </a:pPr>
            <a:r>
              <a:rPr lang="nl-NL" dirty="0">
                <a:latin typeface="Arial" panose="020B0604020202020204" pitchFamily="34" charset="0"/>
                <a:cs typeface="Arial" panose="020B0604020202020204" pitchFamily="34" charset="0"/>
              </a:rPr>
              <a:t>Zoek een weg en maak deze rood</a:t>
            </a:r>
          </a:p>
          <a:p>
            <a:pPr marL="502920" indent="-457200">
              <a:buAutoNum type="arabicPeriod"/>
            </a:pPr>
            <a:r>
              <a:rPr lang="nl-NL" dirty="0">
                <a:latin typeface="Arial" panose="020B0604020202020204" pitchFamily="34" charset="0"/>
                <a:cs typeface="Arial" panose="020B0604020202020204" pitchFamily="34" charset="0"/>
              </a:rPr>
              <a:t>van Waddinxveen naar Gouda</a:t>
            </a:r>
          </a:p>
          <a:p>
            <a:pPr marL="502920" indent="-457200">
              <a:buAutoNum type="arabicPeriod"/>
            </a:pPr>
            <a:r>
              <a:rPr lang="nl-NL" dirty="0">
                <a:latin typeface="Arial" panose="020B0604020202020204" pitchFamily="34" charset="0"/>
                <a:cs typeface="Arial" panose="020B0604020202020204" pitchFamily="34" charset="0"/>
              </a:rPr>
              <a:t>van Waddinxveen naar Rotterdam</a:t>
            </a:r>
          </a:p>
          <a:p>
            <a:pPr marL="502920" indent="-457200">
              <a:buAutoNum type="arabicPeriod"/>
            </a:pPr>
            <a:r>
              <a:rPr lang="nl-NL" dirty="0">
                <a:latin typeface="Arial" panose="020B0604020202020204" pitchFamily="34" charset="0"/>
                <a:cs typeface="Arial" panose="020B0604020202020204" pitchFamily="34" charset="0"/>
              </a:rPr>
              <a:t>van Gouda naar Rotterdam</a:t>
            </a:r>
          </a:p>
          <a:p>
            <a:pPr marL="45720" indent="0">
              <a:buNone/>
            </a:pPr>
            <a:endParaRPr lang="nl-NL" dirty="0">
              <a:latin typeface="Arial" panose="020B0604020202020204" pitchFamily="34" charset="0"/>
              <a:cs typeface="Arial" panose="020B0604020202020204" pitchFamily="34" charset="0"/>
            </a:endParaRPr>
          </a:p>
          <a:p>
            <a:pPr marL="45720" indent="0">
              <a:buNone/>
            </a:pPr>
            <a:r>
              <a:rPr lang="nl-NL" dirty="0">
                <a:latin typeface="Arial" panose="020B0604020202020204" pitchFamily="34" charset="0"/>
                <a:cs typeface="Arial" panose="020B0604020202020204" pitchFamily="34" charset="0"/>
              </a:rPr>
              <a:t>Zoek een weg over water en maak deze blauw</a:t>
            </a:r>
          </a:p>
          <a:p>
            <a:pPr marL="502920" indent="-457200">
              <a:buAutoNum type="arabicPeriod"/>
            </a:pPr>
            <a:r>
              <a:rPr lang="nl-NL" dirty="0">
                <a:latin typeface="Arial" panose="020B0604020202020204" pitchFamily="34" charset="0"/>
                <a:cs typeface="Arial" panose="020B0604020202020204" pitchFamily="34" charset="0"/>
              </a:rPr>
              <a:t>van Waddinxveen naar Gouda</a:t>
            </a:r>
          </a:p>
          <a:p>
            <a:pPr marL="502920" indent="-457200">
              <a:buAutoNum type="arabicPeriod"/>
            </a:pPr>
            <a:r>
              <a:rPr lang="nl-NL" dirty="0">
                <a:latin typeface="Arial" panose="020B0604020202020204" pitchFamily="34" charset="0"/>
                <a:cs typeface="Arial" panose="020B0604020202020204" pitchFamily="34" charset="0"/>
              </a:rPr>
              <a:t>van Waddinxveen naar Rotterdam</a:t>
            </a:r>
          </a:p>
          <a:p>
            <a:pPr marL="502920" indent="-457200">
              <a:buAutoNum type="arabicPeriod"/>
            </a:pPr>
            <a:r>
              <a:rPr lang="nl-NL" dirty="0">
                <a:latin typeface="Arial" panose="020B0604020202020204" pitchFamily="34" charset="0"/>
                <a:cs typeface="Arial" panose="020B0604020202020204" pitchFamily="34" charset="0"/>
              </a:rPr>
              <a:t>van Gouda naar Rotterdam</a:t>
            </a:r>
          </a:p>
          <a:p>
            <a:pPr marL="45720" indent="0">
              <a:buNone/>
            </a:pPr>
            <a:endParaRPr lang="nl-NL" dirty="0"/>
          </a:p>
          <a:p>
            <a:pPr marL="45720" indent="0">
              <a:buNone/>
            </a:pPr>
            <a:endParaRPr lang="nl-NL" dirty="0"/>
          </a:p>
        </p:txBody>
      </p:sp>
      <p:pic>
        <p:nvPicPr>
          <p:cNvPr id="5" name="Tijdelijke aanduiding voor inhoud 4">
            <a:extLst>
              <a:ext uri="{FF2B5EF4-FFF2-40B4-BE49-F238E27FC236}">
                <a16:creationId xmlns:a16="http://schemas.microsoft.com/office/drawing/2014/main" id="{25F31569-7290-1F4A-A239-3825F67D8FC9}"/>
              </a:ext>
            </a:extLst>
          </p:cNvPr>
          <p:cNvPicPr>
            <a:picLocks noGrp="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989120" y="2380376"/>
            <a:ext cx="4754563" cy="3628482"/>
          </a:xfrm>
          <a:prstGeom prst="rect">
            <a:avLst/>
          </a:prstGeom>
          <a:ln w="38100">
            <a:solidFill>
              <a:srgbClr val="9BAB26"/>
            </a:solidFill>
          </a:ln>
        </p:spPr>
      </p:pic>
      <p:sp>
        <p:nvSpPr>
          <p:cNvPr id="6" name="10-puntige ster 5">
            <a:extLst>
              <a:ext uri="{FF2B5EF4-FFF2-40B4-BE49-F238E27FC236}">
                <a16:creationId xmlns:a16="http://schemas.microsoft.com/office/drawing/2014/main" id="{89208285-F0F4-0141-B39C-21AEA54DF230}"/>
              </a:ext>
            </a:extLst>
          </p:cNvPr>
          <p:cNvSpPr/>
          <p:nvPr/>
        </p:nvSpPr>
        <p:spPr>
          <a:xfrm>
            <a:off x="2118144" y="4972847"/>
            <a:ext cx="193040" cy="219710"/>
          </a:xfrm>
          <a:prstGeom prst="star10">
            <a:avLst/>
          </a:prstGeom>
          <a:solidFill>
            <a:srgbClr val="961964"/>
          </a:solidFill>
          <a:ln>
            <a:solidFill>
              <a:srgbClr val="9619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7" name="10-puntige ster 6">
            <a:extLst>
              <a:ext uri="{FF2B5EF4-FFF2-40B4-BE49-F238E27FC236}">
                <a16:creationId xmlns:a16="http://schemas.microsoft.com/office/drawing/2014/main" id="{C53FB1A9-2C2B-9E4C-A2E2-8C2327CB45E7}"/>
              </a:ext>
            </a:extLst>
          </p:cNvPr>
          <p:cNvSpPr/>
          <p:nvPr/>
        </p:nvSpPr>
        <p:spPr>
          <a:xfrm>
            <a:off x="5026714" y="3209290"/>
            <a:ext cx="193040" cy="219710"/>
          </a:xfrm>
          <a:prstGeom prst="star10">
            <a:avLst/>
          </a:prstGeom>
          <a:solidFill>
            <a:srgbClr val="961964"/>
          </a:solidFill>
          <a:ln>
            <a:solidFill>
              <a:srgbClr val="9619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8" name="10-puntige ster 7">
            <a:extLst>
              <a:ext uri="{FF2B5EF4-FFF2-40B4-BE49-F238E27FC236}">
                <a16:creationId xmlns:a16="http://schemas.microsoft.com/office/drawing/2014/main" id="{775BEAD4-CA1A-B64E-999A-5C55EABC82F8}"/>
              </a:ext>
            </a:extLst>
          </p:cNvPr>
          <p:cNvSpPr/>
          <p:nvPr/>
        </p:nvSpPr>
        <p:spPr>
          <a:xfrm>
            <a:off x="4443054" y="2531205"/>
            <a:ext cx="193040" cy="219710"/>
          </a:xfrm>
          <a:prstGeom prst="star10">
            <a:avLst/>
          </a:prstGeom>
          <a:solidFill>
            <a:srgbClr val="961964"/>
          </a:solidFill>
          <a:ln>
            <a:solidFill>
              <a:srgbClr val="9619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Tree>
    <p:extLst>
      <p:ext uri="{BB962C8B-B14F-4D97-AF65-F5344CB8AC3E}">
        <p14:creationId xmlns:p14="http://schemas.microsoft.com/office/powerpoint/2010/main" val="337589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95090" y="4841991"/>
            <a:ext cx="11739594" cy="1719618"/>
          </a:xfrm>
          <a:ln>
            <a:no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br>
              <a:rPr lang="nl-NL" sz="6600" dirty="0">
                <a:solidFill>
                  <a:schemeClr val="bg1"/>
                </a:solidFill>
                <a:latin typeface="Arial" panose="020B0604020202020204" pitchFamily="34" charset="0"/>
                <a:cs typeface="Arial" panose="020B0604020202020204" pitchFamily="34" charset="0"/>
              </a:rPr>
            </a:br>
            <a:endParaRPr lang="nl-NL" sz="6600" dirty="0">
              <a:solidFill>
                <a:schemeClr val="bg1"/>
              </a:solidFill>
              <a:latin typeface="Arial" panose="020B0604020202020204" pitchFamily="34" charset="0"/>
              <a:cs typeface="Arial" panose="020B0604020202020204" pitchFamily="34" charset="0"/>
            </a:endParaRPr>
          </a:p>
        </p:txBody>
      </p:sp>
      <p:sp>
        <p:nvSpPr>
          <p:cNvPr id="3" name="Tekstvak 2"/>
          <p:cNvSpPr txBox="1"/>
          <p:nvPr/>
        </p:nvSpPr>
        <p:spPr>
          <a:xfrm>
            <a:off x="369531" y="3993639"/>
            <a:ext cx="11452938"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Groep 1 en 2</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5400" dirty="0">
                <a:solidFill>
                  <a:srgbClr val="FFFFFF"/>
                </a:solidFill>
                <a:latin typeface="Arial" panose="020B0604020202020204" pitchFamily="34" charset="0"/>
                <a:cs typeface="Arial" panose="020B0604020202020204" pitchFamily="34" charset="0"/>
              </a:rPr>
              <a:t>3. Maak muziek met </a:t>
            </a:r>
            <a:r>
              <a:rPr lang="nl-NL" sz="5400" dirty="0" err="1">
                <a:solidFill>
                  <a:srgbClr val="FFFFFF"/>
                </a:solidFill>
                <a:latin typeface="Arial" panose="020B0604020202020204" pitchFamily="34" charset="0"/>
                <a:cs typeface="Arial" panose="020B0604020202020204" pitchFamily="34" charset="0"/>
              </a:rPr>
              <a:t>Imani</a:t>
            </a:r>
            <a:r>
              <a:rPr kumimoji="0" lang="nl-NL" sz="5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lang="nl-NL" sz="5400" dirty="0">
                <a:solidFill>
                  <a:schemeClr val="bg1"/>
                </a:solidFill>
                <a:latin typeface="Arial" panose="020B0604020202020204" pitchFamily="34" charset="0"/>
                <a:cs typeface="Arial" panose="020B0604020202020204" pitchFamily="34" charset="0"/>
              </a:rPr>
              <a:t>muziekles</a:t>
            </a:r>
            <a:r>
              <a:rPr kumimoji="0" lang="nl-NL" sz="5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7" name="Afbeelding 6">
            <a:extLst>
              <a:ext uri="{FF2B5EF4-FFF2-40B4-BE49-F238E27FC236}">
                <a16:creationId xmlns:a16="http://schemas.microsoft.com/office/drawing/2014/main" id="{3B58D0A4-55C5-324B-B60A-C81CB0DDC06A}"/>
              </a:ext>
            </a:extLst>
          </p:cNvPr>
          <p:cNvPicPr>
            <a:picLocks noChangeAspect="1"/>
          </p:cNvPicPr>
          <p:nvPr/>
        </p:nvPicPr>
        <p:blipFill>
          <a:blip r:embed="rId2"/>
          <a:stretch>
            <a:fillRect/>
          </a:stretch>
        </p:blipFill>
        <p:spPr>
          <a:xfrm>
            <a:off x="9423545" y="4805610"/>
            <a:ext cx="2542252" cy="1792379"/>
          </a:xfrm>
          <a:prstGeom prst="rect">
            <a:avLst/>
          </a:prstGeom>
        </p:spPr>
      </p:pic>
      <p:pic>
        <p:nvPicPr>
          <p:cNvPr id="6" name="Tijdelijke aanduiding voor inhoud 4">
            <a:extLst>
              <a:ext uri="{FF2B5EF4-FFF2-40B4-BE49-F238E27FC236}">
                <a16:creationId xmlns:a16="http://schemas.microsoft.com/office/drawing/2014/main" id="{9DDF1F39-21EF-4243-A4AF-ED79C4E860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7704" y="554388"/>
            <a:ext cx="2707739" cy="4022725"/>
          </a:xfrm>
          <a:prstGeom prst="rect">
            <a:avLst/>
          </a:prstGeom>
          <a:ln w="38100">
            <a:solidFill>
              <a:srgbClr val="9BAB26"/>
            </a:solidFill>
          </a:ln>
        </p:spPr>
      </p:pic>
    </p:spTree>
    <p:extLst>
      <p:ext uri="{BB962C8B-B14F-4D97-AF65-F5344CB8AC3E}">
        <p14:creationId xmlns:p14="http://schemas.microsoft.com/office/powerpoint/2010/main" val="750538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58757" y="349045"/>
            <a:ext cx="10807430" cy="1379621"/>
          </a:xfrm>
        </p:spPr>
        <p:txBody>
          <a:bodyPr>
            <a:normAutofit/>
          </a:bodyPr>
          <a:lstStyle/>
          <a:p>
            <a:r>
              <a:rPr lang="nl-NL" dirty="0">
                <a:latin typeface="Arial" panose="020B0604020202020204" pitchFamily="34" charset="0"/>
                <a:cs typeface="Arial" panose="020B0604020202020204" pitchFamily="34" charset="0"/>
              </a:rPr>
              <a:t>Les 3: Maak muziek met </a:t>
            </a:r>
            <a:r>
              <a:rPr lang="nl-NL" dirty="0" err="1">
                <a:latin typeface="Arial" panose="020B0604020202020204" pitchFamily="34" charset="0"/>
                <a:cs typeface="Arial" panose="020B0604020202020204" pitchFamily="34" charset="0"/>
              </a:rPr>
              <a:t>Imani</a:t>
            </a:r>
            <a:br>
              <a:rPr lang="nl-NL" sz="2800" dirty="0">
                <a:latin typeface="Arial" panose="020B0604020202020204" pitchFamily="34" charset="0"/>
                <a:cs typeface="Arial" panose="020B0604020202020204" pitchFamily="34" charset="0"/>
              </a:rPr>
            </a:br>
            <a:endParaRPr lang="nl-NL" sz="2800" dirty="0">
              <a:latin typeface="Arial" panose="020B0604020202020204" pitchFamily="34" charset="0"/>
              <a:cs typeface="Arial" panose="020B0604020202020204" pitchFamily="34" charset="0"/>
            </a:endParaRPr>
          </a:p>
        </p:txBody>
      </p:sp>
      <p:sp>
        <p:nvSpPr>
          <p:cNvPr id="5" name="Tijdelijke aanduiding voor inhoud 4"/>
          <p:cNvSpPr>
            <a:spLocks noGrp="1"/>
          </p:cNvSpPr>
          <p:nvPr>
            <p:ph idx="1"/>
          </p:nvPr>
        </p:nvSpPr>
        <p:spPr>
          <a:xfrm>
            <a:off x="921236" y="2151777"/>
            <a:ext cx="9872871" cy="5283770"/>
          </a:xfrm>
        </p:spPr>
        <p:txBody>
          <a:bodyPr>
            <a:normAutofit/>
          </a:bodyPr>
          <a:lstStyle/>
          <a:p>
            <a:pPr marL="45720" indent="0">
              <a:buNone/>
            </a:pPr>
            <a:r>
              <a:rPr lang="nl-NL" sz="1800" b="1" dirty="0">
                <a:latin typeface="Arial" panose="020B0604020202020204" pitchFamily="34" charset="0"/>
                <a:cs typeface="Arial" panose="020B0604020202020204" pitchFamily="34" charset="0"/>
              </a:rPr>
              <a:t>Voorbereiding en benodigdheden</a:t>
            </a:r>
          </a:p>
          <a:p>
            <a:pPr marL="45720" indent="0">
              <a:buNone/>
            </a:pPr>
            <a:r>
              <a:rPr lang="nl-NL" sz="1600" dirty="0">
                <a:solidFill>
                  <a:srgbClr val="00B0F0"/>
                </a:solidFill>
                <a:latin typeface="Arial" panose="020B0604020202020204" pitchFamily="34" charset="0"/>
                <a:cs typeface="Arial" panose="020B0604020202020204" pitchFamily="34" charset="0"/>
              </a:rPr>
              <a:t>Blauwe tekst: voor de leerkracht</a:t>
            </a:r>
          </a:p>
          <a:p>
            <a:r>
              <a:rPr lang="nl-NL" sz="1800" dirty="0">
                <a:solidFill>
                  <a:schemeClr val="tx1"/>
                </a:solidFill>
                <a:latin typeface="Arial" panose="020B0604020202020204" pitchFamily="34" charset="0"/>
                <a:cs typeface="Arial" panose="020B0604020202020204" pitchFamily="34" charset="0"/>
              </a:rPr>
              <a:t>Zie docentenhandleiding: </a:t>
            </a:r>
          </a:p>
          <a:p>
            <a:r>
              <a:rPr lang="nl-NL" sz="1800" dirty="0">
                <a:solidFill>
                  <a:schemeClr val="tx1"/>
                </a:solidFill>
                <a:latin typeface="Arial" panose="020B0604020202020204" pitchFamily="34" charset="0"/>
                <a:cs typeface="Arial" panose="020B0604020202020204" pitchFamily="34" charset="0"/>
              </a:rPr>
              <a:t>Klik door : </a:t>
            </a:r>
            <a:endParaRPr lang="nl-NL" sz="1800" dirty="0">
              <a:solidFill>
                <a:srgbClr val="00B0F0"/>
              </a:solidFill>
              <a:latin typeface="Arial" panose="020B0604020202020204" pitchFamily="34" charset="0"/>
              <a:cs typeface="Arial" panose="020B0604020202020204" pitchFamily="34" charset="0"/>
            </a:endParaRPr>
          </a:p>
          <a:p>
            <a:r>
              <a:rPr lang="nl-NL" sz="1800" dirty="0">
                <a:solidFill>
                  <a:schemeClr val="tx1"/>
                </a:solidFill>
                <a:latin typeface="Arial" panose="020B0604020202020204" pitchFamily="34" charset="0"/>
                <a:cs typeface="Arial" panose="020B0604020202020204" pitchFamily="34" charset="0"/>
              </a:rPr>
              <a:t>Zorg dat je het liedje ‘Grote klokken zeggen’ kent. </a:t>
            </a:r>
          </a:p>
          <a:p>
            <a:r>
              <a:rPr lang="nl-NL" sz="1800" dirty="0">
                <a:solidFill>
                  <a:schemeClr val="tx1"/>
                </a:solidFill>
                <a:latin typeface="Arial" panose="020B0604020202020204" pitchFamily="34" charset="0"/>
                <a:cs typeface="Arial" panose="020B0604020202020204" pitchFamily="34" charset="0"/>
              </a:rPr>
              <a:t>De instrumenten zijn een suggestie: kijk wat er op school aanwezig is. Zorg wel dat er voldoende instrumenten beschikbaar zijn met ongeveer hetzelfde geluid. </a:t>
            </a:r>
          </a:p>
          <a:p>
            <a:pPr>
              <a:buFont typeface="Arial" panose="020B0604020202020204" pitchFamily="34" charset="0"/>
              <a:buChar char="•"/>
            </a:pPr>
            <a:r>
              <a:rPr lang="nl-NL" sz="1800" dirty="0">
                <a:solidFill>
                  <a:schemeClr val="tx1"/>
                </a:solidFill>
                <a:latin typeface="Arial" panose="020B0604020202020204" pitchFamily="34" charset="0"/>
                <a:cs typeface="Arial" panose="020B0604020202020204" pitchFamily="34" charset="0"/>
              </a:rPr>
              <a:t>Voorbeeld: </a:t>
            </a:r>
          </a:p>
          <a:p>
            <a:pPr marL="45720" indent="0">
              <a:buNone/>
            </a:pPr>
            <a:endParaRPr lang="nl-NL" sz="1800" dirty="0">
              <a:solidFill>
                <a:schemeClr val="tx1"/>
              </a:solidFill>
              <a:latin typeface="Arial" panose="020B0604020202020204" pitchFamily="34" charset="0"/>
              <a:cs typeface="Arial" panose="020B0604020202020204" pitchFamily="34" charset="0"/>
            </a:endParaRPr>
          </a:p>
          <a:p>
            <a:endParaRPr lang="nl-NL" dirty="0"/>
          </a:p>
        </p:txBody>
      </p:sp>
      <p:pic>
        <p:nvPicPr>
          <p:cNvPr id="8" name="Afbeelding 7">
            <a:extLst>
              <a:ext uri="{FF2B5EF4-FFF2-40B4-BE49-F238E27FC236}">
                <a16:creationId xmlns:a16="http://schemas.microsoft.com/office/drawing/2014/main" id="{64C4E37D-CA98-DE44-B9CF-E0D76A2737D0}"/>
              </a:ext>
            </a:extLst>
          </p:cNvPr>
          <p:cNvPicPr>
            <a:picLocks noChangeAspect="1"/>
          </p:cNvPicPr>
          <p:nvPr/>
        </p:nvPicPr>
        <p:blipFill>
          <a:blip r:embed="rId4"/>
          <a:stretch>
            <a:fillRect/>
          </a:stretch>
        </p:blipFill>
        <p:spPr>
          <a:xfrm>
            <a:off x="2353061" y="5031957"/>
            <a:ext cx="4882429" cy="1610163"/>
          </a:xfrm>
          <a:prstGeom prst="rect">
            <a:avLst/>
          </a:prstGeom>
        </p:spPr>
      </p:pic>
      <p:pic>
        <p:nvPicPr>
          <p:cNvPr id="9" name="Afbeelding 8">
            <a:extLst>
              <a:ext uri="{FF2B5EF4-FFF2-40B4-BE49-F238E27FC236}">
                <a16:creationId xmlns:a16="http://schemas.microsoft.com/office/drawing/2014/main" id="{776A1FBA-C821-974E-A5CB-CB98F95AE604}"/>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390939" y="3259969"/>
            <a:ext cx="191396" cy="384300"/>
          </a:xfrm>
          <a:prstGeom prst="rect">
            <a:avLst/>
          </a:prstGeom>
          <a:noFill/>
        </p:spPr>
      </p:pic>
      <p:pic>
        <p:nvPicPr>
          <p:cNvPr id="10" name="Tijdelijke aanduiding voor inhoud 6">
            <a:extLst>
              <a:ext uri="{FF2B5EF4-FFF2-40B4-BE49-F238E27FC236}">
                <a16:creationId xmlns:a16="http://schemas.microsoft.com/office/drawing/2014/main" id="{18B8A1E0-0D21-4D42-A6BF-311190C7F4A8}"/>
              </a:ext>
            </a:extLst>
          </p:cNvPr>
          <p:cNvPicPr>
            <a:picLocks noChangeAspect="1"/>
          </p:cNvPicPr>
          <p:nvPr/>
        </p:nvPicPr>
        <p:blipFill>
          <a:blip r:embed="rId6"/>
          <a:stretch>
            <a:fillRect/>
          </a:stretch>
        </p:blipFill>
        <p:spPr>
          <a:xfrm>
            <a:off x="3784886" y="2775425"/>
            <a:ext cx="728096" cy="728096"/>
          </a:xfrm>
          <a:prstGeom prst="rect">
            <a:avLst/>
          </a:prstGeom>
        </p:spPr>
      </p:pic>
      <p:pic>
        <p:nvPicPr>
          <p:cNvPr id="2" name="BimBam nMerfort">
            <a:hlinkClick r:id="" action="ppaction://media"/>
            <a:extLst>
              <a:ext uri="{FF2B5EF4-FFF2-40B4-BE49-F238E27FC236}">
                <a16:creationId xmlns:a16="http://schemas.microsoft.com/office/drawing/2014/main" id="{1EF3DC8B-C9DE-4E6E-9E65-ACF16B43F7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61739" y="3671888"/>
            <a:ext cx="487363" cy="487363"/>
          </a:xfrm>
          <a:prstGeom prst="rect">
            <a:avLst/>
          </a:prstGeom>
        </p:spPr>
      </p:pic>
    </p:spTree>
    <p:extLst>
      <p:ext uri="{BB962C8B-B14F-4D97-AF65-F5344CB8AC3E}">
        <p14:creationId xmlns:p14="http://schemas.microsoft.com/office/powerpoint/2010/main" val="209180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699CE4-D859-024C-9729-0E5861696EBB}"/>
              </a:ext>
            </a:extLst>
          </p:cNvPr>
          <p:cNvSpPr>
            <a:spLocks noGrp="1"/>
          </p:cNvSpPr>
          <p:nvPr>
            <p:ph type="title"/>
          </p:nvPr>
        </p:nvSpPr>
        <p:spPr>
          <a:xfrm>
            <a:off x="1343750" y="322794"/>
            <a:ext cx="9875520" cy="1356360"/>
          </a:xfrm>
        </p:spPr>
        <p:txBody>
          <a:bodyPr>
            <a:normAutofit/>
          </a:bodyPr>
          <a:lstStyle/>
          <a:p>
            <a:r>
              <a:rPr lang="nl-NL" sz="4000" dirty="0">
                <a:latin typeface="Arial" panose="020B0604020202020204" pitchFamily="34" charset="0"/>
                <a:cs typeface="Arial" panose="020B0604020202020204" pitchFamily="34" charset="0"/>
              </a:rPr>
              <a:t>Wie kan het horen?</a:t>
            </a:r>
            <a:br>
              <a:rPr lang="nl-NL" sz="2000" dirty="0">
                <a:solidFill>
                  <a:srgbClr val="FF0000"/>
                </a:solidFill>
                <a:latin typeface="Arial" panose="020B0604020202020204" pitchFamily="34" charset="0"/>
                <a:cs typeface="Arial" panose="020B0604020202020204" pitchFamily="34" charset="0"/>
              </a:rPr>
            </a:br>
            <a:r>
              <a:rPr lang="nl-NL" sz="2000" dirty="0">
                <a:solidFill>
                  <a:srgbClr val="FF0000"/>
                </a:solidFill>
                <a:latin typeface="Arial" panose="020B0604020202020204" pitchFamily="34" charset="0"/>
                <a:cs typeface="Arial" panose="020B0604020202020204" pitchFamily="34" charset="0"/>
              </a:rPr>
              <a:t> </a:t>
            </a:r>
          </a:p>
        </p:txBody>
      </p:sp>
      <p:pic>
        <p:nvPicPr>
          <p:cNvPr id="21" name="Afbeelding 20">
            <a:extLst>
              <a:ext uri="{FF2B5EF4-FFF2-40B4-BE49-F238E27FC236}">
                <a16:creationId xmlns:a16="http://schemas.microsoft.com/office/drawing/2014/main" id="{70FF715B-DD82-1642-878C-AF03E115CE9B}"/>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495874" y="1660946"/>
            <a:ext cx="6038021" cy="4037951"/>
          </a:xfrm>
          <a:prstGeom prst="rect">
            <a:avLst/>
          </a:prstGeom>
          <a:ln w="38100">
            <a:solidFill>
              <a:srgbClr val="9BAB26"/>
            </a:solidFill>
          </a:ln>
        </p:spPr>
      </p:pic>
      <p:pic>
        <p:nvPicPr>
          <p:cNvPr id="20" name="Afbeelding 19">
            <a:extLst>
              <a:ext uri="{FF2B5EF4-FFF2-40B4-BE49-F238E27FC236}">
                <a16:creationId xmlns:a16="http://schemas.microsoft.com/office/drawing/2014/main" id="{BC3C6DA5-B28A-9244-9915-91122A63E5E4}"/>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495874" y="1691599"/>
            <a:ext cx="6078851" cy="3039427"/>
          </a:xfrm>
          <a:prstGeom prst="rect">
            <a:avLst/>
          </a:prstGeom>
          <a:ln w="38100">
            <a:solidFill>
              <a:srgbClr val="9BAB26"/>
            </a:solidFill>
          </a:ln>
        </p:spPr>
      </p:pic>
      <p:pic>
        <p:nvPicPr>
          <p:cNvPr id="10" name="Afbeelding 9">
            <a:extLst>
              <a:ext uri="{FF2B5EF4-FFF2-40B4-BE49-F238E27FC236}">
                <a16:creationId xmlns:a16="http://schemas.microsoft.com/office/drawing/2014/main" id="{2E592EC3-BD89-6246-89AF-B33CB4393AB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495875" y="1731219"/>
            <a:ext cx="6078850" cy="3039426"/>
          </a:xfrm>
          <a:prstGeom prst="rect">
            <a:avLst/>
          </a:prstGeom>
          <a:ln w="38100">
            <a:solidFill>
              <a:srgbClr val="9BAB26"/>
            </a:solidFill>
          </a:ln>
        </p:spPr>
      </p:pic>
      <p:pic>
        <p:nvPicPr>
          <p:cNvPr id="15" name="Afbeelding 14">
            <a:extLst>
              <a:ext uri="{FF2B5EF4-FFF2-40B4-BE49-F238E27FC236}">
                <a16:creationId xmlns:a16="http://schemas.microsoft.com/office/drawing/2014/main" id="{29D5155E-5377-8641-8D11-B85FE2EA05C4}"/>
              </a:ext>
            </a:extLst>
          </p:cNvPr>
          <p:cNvPicPr>
            <a:picLocks noChangeAspect="1"/>
          </p:cNvPicPr>
          <p:nvPr/>
        </p:nvPicPr>
        <p:blipFill>
          <a:blip r:embed="rId19"/>
          <a:stretch>
            <a:fillRect/>
          </a:stretch>
        </p:blipFill>
        <p:spPr>
          <a:xfrm>
            <a:off x="3495872" y="1660945"/>
            <a:ext cx="5399649" cy="4049737"/>
          </a:xfrm>
          <a:prstGeom prst="rect">
            <a:avLst/>
          </a:prstGeom>
          <a:ln w="38100">
            <a:solidFill>
              <a:srgbClr val="9BAB26"/>
            </a:solidFill>
          </a:ln>
        </p:spPr>
      </p:pic>
      <p:pic>
        <p:nvPicPr>
          <p:cNvPr id="17" name="Afbeelding 16">
            <a:extLst>
              <a:ext uri="{FF2B5EF4-FFF2-40B4-BE49-F238E27FC236}">
                <a16:creationId xmlns:a16="http://schemas.microsoft.com/office/drawing/2014/main" id="{C16AF484-52A3-A043-8713-71594BC41B40}"/>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495871" y="1660085"/>
            <a:ext cx="5399648" cy="4049736"/>
          </a:xfrm>
          <a:prstGeom prst="rect">
            <a:avLst/>
          </a:prstGeom>
          <a:ln w="38100">
            <a:solidFill>
              <a:srgbClr val="9BAB26"/>
            </a:solidFill>
          </a:ln>
        </p:spPr>
      </p:pic>
      <p:pic>
        <p:nvPicPr>
          <p:cNvPr id="6" name="Afbeelding 5">
            <a:extLst>
              <a:ext uri="{FF2B5EF4-FFF2-40B4-BE49-F238E27FC236}">
                <a16:creationId xmlns:a16="http://schemas.microsoft.com/office/drawing/2014/main" id="{ABE657E1-B901-C343-A25F-523860DA21E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495875" y="1649161"/>
            <a:ext cx="5781408" cy="4037950"/>
          </a:xfrm>
          <a:prstGeom prst="rect">
            <a:avLst/>
          </a:prstGeom>
          <a:ln w="38100">
            <a:solidFill>
              <a:srgbClr val="9BAB26"/>
            </a:solidFill>
          </a:ln>
        </p:spPr>
      </p:pic>
      <p:pic>
        <p:nvPicPr>
          <p:cNvPr id="5" name="Afbeelding 4">
            <a:extLst>
              <a:ext uri="{FF2B5EF4-FFF2-40B4-BE49-F238E27FC236}">
                <a16:creationId xmlns:a16="http://schemas.microsoft.com/office/drawing/2014/main" id="{E5F2A8D6-8956-4449-9F1C-E178073C8435}"/>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495869" y="1665426"/>
            <a:ext cx="6164196" cy="4045255"/>
          </a:xfrm>
          <a:prstGeom prst="rect">
            <a:avLst/>
          </a:prstGeom>
          <a:ln w="38100">
            <a:solidFill>
              <a:srgbClr val="9BAB26"/>
            </a:solidFill>
          </a:ln>
        </p:spPr>
      </p:pic>
      <p:pic>
        <p:nvPicPr>
          <p:cNvPr id="4" name="Boot-[AudioTrimmer.com]">
            <a:hlinkClick r:id="" action="ppaction://media"/>
            <a:extLst>
              <a:ext uri="{FF2B5EF4-FFF2-40B4-BE49-F238E27FC236}">
                <a16:creationId xmlns:a16="http://schemas.microsoft.com/office/drawing/2014/main" id="{53BF3B30-7DD2-408D-865C-24F2727F98D1}"/>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996004" y="1000974"/>
            <a:ext cx="487363" cy="487363"/>
          </a:xfrm>
          <a:prstGeom prst="rect">
            <a:avLst/>
          </a:prstGeom>
        </p:spPr>
      </p:pic>
      <p:pic>
        <p:nvPicPr>
          <p:cNvPr id="7" name="Paarden lopen op vuil">
            <a:hlinkClick r:id="" action="ppaction://media"/>
            <a:extLst>
              <a:ext uri="{FF2B5EF4-FFF2-40B4-BE49-F238E27FC236}">
                <a16:creationId xmlns:a16="http://schemas.microsoft.com/office/drawing/2014/main" id="{E97D9930-E80C-474B-B4E9-96376A6EDF82}"/>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0996004" y="1758303"/>
            <a:ext cx="487363" cy="487363"/>
          </a:xfrm>
          <a:prstGeom prst="rect">
            <a:avLst/>
          </a:prstGeom>
        </p:spPr>
      </p:pic>
      <p:pic>
        <p:nvPicPr>
          <p:cNvPr id="16" name="Scooter">
            <a:hlinkClick r:id="" action="ppaction://media"/>
            <a:extLst>
              <a:ext uri="{FF2B5EF4-FFF2-40B4-BE49-F238E27FC236}">
                <a16:creationId xmlns:a16="http://schemas.microsoft.com/office/drawing/2014/main" id="{441E0D1D-A1E8-462E-B36B-4D6442A13F64}"/>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10996004" y="4030290"/>
            <a:ext cx="487363" cy="487363"/>
          </a:xfrm>
          <a:prstGeom prst="rect">
            <a:avLst/>
          </a:prstGeom>
        </p:spPr>
      </p:pic>
      <p:pic>
        <p:nvPicPr>
          <p:cNvPr id="19" name="Trein-[AudioTrimmer.com]">
            <a:hlinkClick r:id="" action="ppaction://media"/>
            <a:extLst>
              <a:ext uri="{FF2B5EF4-FFF2-40B4-BE49-F238E27FC236}">
                <a16:creationId xmlns:a16="http://schemas.microsoft.com/office/drawing/2014/main" id="{48052C0A-DB1E-4EBA-BC84-7C60F70C9C69}"/>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10996004" y="4787619"/>
            <a:ext cx="487363" cy="487363"/>
          </a:xfrm>
          <a:prstGeom prst="rect">
            <a:avLst/>
          </a:prstGeom>
        </p:spPr>
      </p:pic>
      <p:pic>
        <p:nvPicPr>
          <p:cNvPr id="22" name="airplane-fly-by-02-[AudioTrimmer.com]">
            <a:hlinkClick r:id="" action="ppaction://media"/>
            <a:extLst>
              <a:ext uri="{FF2B5EF4-FFF2-40B4-BE49-F238E27FC236}">
                <a16:creationId xmlns:a16="http://schemas.microsoft.com/office/drawing/2014/main" id="{2E89260F-F494-4A35-967C-8A84FF58FD65}"/>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10996004" y="5544951"/>
            <a:ext cx="487363" cy="487363"/>
          </a:xfrm>
          <a:prstGeom prst="rect">
            <a:avLst/>
          </a:prstGeom>
        </p:spPr>
      </p:pic>
      <p:pic>
        <p:nvPicPr>
          <p:cNvPr id="8" name="Vrachtwagen kliko">
            <a:hlinkClick r:id="" action="ppaction://media"/>
            <a:extLst>
              <a:ext uri="{FF2B5EF4-FFF2-40B4-BE49-F238E27FC236}">
                <a16:creationId xmlns:a16="http://schemas.microsoft.com/office/drawing/2014/main" id="{D18ED102-C2F1-408A-B333-A0554BFC4414}"/>
              </a:ext>
            </a:extLst>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11010800" y="2515632"/>
            <a:ext cx="487363" cy="487363"/>
          </a:xfrm>
          <a:prstGeom prst="rect">
            <a:avLst/>
          </a:prstGeom>
        </p:spPr>
      </p:pic>
      <p:pic>
        <p:nvPicPr>
          <p:cNvPr id="9" name="Fietsgeluid">
            <a:hlinkClick r:id="" action="ppaction://media"/>
            <a:extLst>
              <a:ext uri="{FF2B5EF4-FFF2-40B4-BE49-F238E27FC236}">
                <a16:creationId xmlns:a16="http://schemas.microsoft.com/office/drawing/2014/main" id="{2EC52D51-5884-47E1-B82D-80EA962C6239}"/>
              </a:ext>
            </a:extLst>
          </p:cNvPr>
          <p:cNvPicPr>
            <a:picLocks noChangeAspect="1"/>
          </p:cNvPicPr>
          <p:nvPr>
            <a:audioFile r:link="rId14"/>
            <p:extLst>
              <p:ext uri="{DAA4B4D4-6D71-4841-9C94-3DE7FCFB9230}">
                <p14:media xmlns:p14="http://schemas.microsoft.com/office/powerpoint/2010/main" r:embed="rId13"/>
              </p:ext>
            </p:extLst>
          </p:nvPr>
        </p:nvPicPr>
        <p:blipFill>
          <a:blip r:embed="rId23"/>
          <a:stretch>
            <a:fillRect/>
          </a:stretch>
        </p:blipFill>
        <p:spPr>
          <a:xfrm>
            <a:off x="11047640" y="3272961"/>
            <a:ext cx="487363" cy="487363"/>
          </a:xfrm>
          <a:prstGeom prst="rect">
            <a:avLst/>
          </a:prstGeom>
        </p:spPr>
      </p:pic>
    </p:spTree>
    <p:extLst>
      <p:ext uri="{BB962C8B-B14F-4D97-AF65-F5344CB8AC3E}">
        <p14:creationId xmlns:p14="http://schemas.microsoft.com/office/powerpoint/2010/main" val="257619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1+ppt_w/2"/>
                                          </p:val>
                                        </p:tav>
                                      </p:tavLst>
                                    </p:anim>
                                    <p:anim calcmode="lin" valueType="num">
                                      <p:cBhvr additive="base">
                                        <p:cTn id="7" dur="500"/>
                                        <p:tgtEl>
                                          <p:spTgt spid="21"/>
                                        </p:tgtEl>
                                        <p:attrNameLst>
                                          <p:attrName>ppt_y</p:attrName>
                                        </p:attrNameLst>
                                      </p:cBhvr>
                                      <p:tavLst>
                                        <p:tav tm="0">
                                          <p:val>
                                            <p:strVal val="ppt_y"/>
                                          </p:val>
                                        </p:tav>
                                        <p:tav tm="100000">
                                          <p:val>
                                            <p:strVal val="ppt_y"/>
                                          </p:val>
                                        </p:tav>
                                      </p:tavLst>
                                    </p:anim>
                                    <p:set>
                                      <p:cBhvr>
                                        <p:cTn id="8" dur="1" fill="hold">
                                          <p:stCondLst>
                                            <p:cond delay="499"/>
                                          </p:stCondLst>
                                        </p:cTn>
                                        <p:tgtEl>
                                          <p:spTgt spid="2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nodeType="clickEffect">
                                  <p:stCondLst>
                                    <p:cond delay="0"/>
                                  </p:stCondLst>
                                  <p:childTnLst>
                                    <p:anim calcmode="lin" valueType="num">
                                      <p:cBhvr additive="base">
                                        <p:cTn id="18" dur="500"/>
                                        <p:tgtEl>
                                          <p:spTgt spid="20"/>
                                        </p:tgtEl>
                                        <p:attrNameLst>
                                          <p:attrName>ppt_x</p:attrName>
                                        </p:attrNameLst>
                                      </p:cBhvr>
                                      <p:tavLst>
                                        <p:tav tm="0">
                                          <p:val>
                                            <p:strVal val="ppt_x"/>
                                          </p:val>
                                        </p:tav>
                                        <p:tav tm="100000">
                                          <p:val>
                                            <p:strVal val="1+ppt_w/2"/>
                                          </p:val>
                                        </p:tav>
                                      </p:tavLst>
                                    </p:anim>
                                    <p:anim calcmode="lin" valueType="num">
                                      <p:cBhvr additive="base">
                                        <p:cTn id="19" dur="500"/>
                                        <p:tgtEl>
                                          <p:spTgt spid="20"/>
                                        </p:tgtEl>
                                        <p:attrNameLst>
                                          <p:attrName>ppt_y</p:attrName>
                                        </p:attrNameLst>
                                      </p:cBhvr>
                                      <p:tavLst>
                                        <p:tav tm="0">
                                          <p:val>
                                            <p:strVal val="ppt_y"/>
                                          </p:val>
                                        </p:tav>
                                        <p:tav tm="100000">
                                          <p:val>
                                            <p:strVal val="ppt_y"/>
                                          </p:val>
                                        </p:tav>
                                      </p:tavLst>
                                    </p:anim>
                                    <p:set>
                                      <p:cBhvr>
                                        <p:cTn id="20" dur="1" fill="hold">
                                          <p:stCondLst>
                                            <p:cond delay="499"/>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2" fill="hold" nodeType="click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1+ppt_w/2"/>
                                          </p:val>
                                        </p:tav>
                                      </p:tavLst>
                                    </p:anim>
                                    <p:anim calcmode="lin" valueType="num">
                                      <p:cBhvr additive="base">
                                        <p:cTn id="31" dur="500"/>
                                        <p:tgtEl>
                                          <p:spTgt spid="10"/>
                                        </p:tgtEl>
                                        <p:attrNameLst>
                                          <p:attrName>ppt_y</p:attrName>
                                        </p:attrNameLst>
                                      </p:cBhvr>
                                      <p:tavLst>
                                        <p:tav tm="0">
                                          <p:val>
                                            <p:strVal val="ppt_y"/>
                                          </p:val>
                                        </p:tav>
                                        <p:tav tm="100000">
                                          <p:val>
                                            <p:strVal val="ppt_y"/>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8" fill="hold" nodeType="clickEffect">
                                  <p:stCondLst>
                                    <p:cond delay="0"/>
                                  </p:stCondLst>
                                  <p:childTnLst>
                                    <p:anim calcmode="lin" valueType="num">
                                      <p:cBhvr additive="base">
                                        <p:cTn id="42" dur="500"/>
                                        <p:tgtEl>
                                          <p:spTgt spid="15"/>
                                        </p:tgtEl>
                                        <p:attrNameLst>
                                          <p:attrName>ppt_x</p:attrName>
                                        </p:attrNameLst>
                                      </p:cBhvr>
                                      <p:tavLst>
                                        <p:tav tm="0">
                                          <p:val>
                                            <p:strVal val="ppt_x"/>
                                          </p:val>
                                        </p:tav>
                                        <p:tav tm="100000">
                                          <p:val>
                                            <p:strVal val="0-ppt_w/2"/>
                                          </p:val>
                                        </p:tav>
                                      </p:tavLst>
                                    </p:anim>
                                    <p:anim calcmode="lin" valueType="num">
                                      <p:cBhvr additive="base">
                                        <p:cTn id="43" dur="500"/>
                                        <p:tgtEl>
                                          <p:spTgt spid="15"/>
                                        </p:tgtEl>
                                        <p:attrNameLst>
                                          <p:attrName>ppt_y</p:attrName>
                                        </p:attrNameLst>
                                      </p:cBhvr>
                                      <p:tavLst>
                                        <p:tav tm="0">
                                          <p:val>
                                            <p:strVal val="ppt_y"/>
                                          </p:val>
                                        </p:tav>
                                        <p:tav tm="100000">
                                          <p:val>
                                            <p:strVal val="ppt_y"/>
                                          </p:val>
                                        </p:tav>
                                      </p:tavLst>
                                    </p:anim>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8" fill="hold" nodeType="clickEffect">
                                  <p:stCondLst>
                                    <p:cond delay="0"/>
                                  </p:stCondLst>
                                  <p:childTnLst>
                                    <p:anim calcmode="lin" valueType="num">
                                      <p:cBhvr additive="base">
                                        <p:cTn id="54" dur="500"/>
                                        <p:tgtEl>
                                          <p:spTgt spid="17"/>
                                        </p:tgtEl>
                                        <p:attrNameLst>
                                          <p:attrName>ppt_x</p:attrName>
                                        </p:attrNameLst>
                                      </p:cBhvr>
                                      <p:tavLst>
                                        <p:tav tm="0">
                                          <p:val>
                                            <p:strVal val="ppt_x"/>
                                          </p:val>
                                        </p:tav>
                                        <p:tav tm="100000">
                                          <p:val>
                                            <p:strVal val="0-ppt_w/2"/>
                                          </p:val>
                                        </p:tav>
                                      </p:tavLst>
                                    </p:anim>
                                    <p:anim calcmode="lin" valueType="num">
                                      <p:cBhvr additive="base">
                                        <p:cTn id="55" dur="500"/>
                                        <p:tgtEl>
                                          <p:spTgt spid="17"/>
                                        </p:tgtEl>
                                        <p:attrNameLst>
                                          <p:attrName>ppt_y</p:attrName>
                                        </p:attrNameLst>
                                      </p:cBhvr>
                                      <p:tavLst>
                                        <p:tav tm="0">
                                          <p:val>
                                            <p:strVal val="ppt_y"/>
                                          </p:val>
                                        </p:tav>
                                        <p:tav tm="100000">
                                          <p:val>
                                            <p:strVal val="ppt_y"/>
                                          </p:val>
                                        </p:tav>
                                      </p:tavLst>
                                    </p:anim>
                                    <p:set>
                                      <p:cBhvr>
                                        <p:cTn id="56" dur="1" fill="hold">
                                          <p:stCondLst>
                                            <p:cond delay="499"/>
                                          </p:stCondLst>
                                        </p:cTn>
                                        <p:tgtEl>
                                          <p:spTgt spid="1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8" fill="hold" nodeType="clickEffect">
                                  <p:stCondLst>
                                    <p:cond delay="0"/>
                                  </p:stCondLst>
                                  <p:childTnLst>
                                    <p:anim calcmode="lin" valueType="num">
                                      <p:cBhvr additive="base">
                                        <p:cTn id="66" dur="500"/>
                                        <p:tgtEl>
                                          <p:spTgt spid="6"/>
                                        </p:tgtEl>
                                        <p:attrNameLst>
                                          <p:attrName>ppt_x</p:attrName>
                                        </p:attrNameLst>
                                      </p:cBhvr>
                                      <p:tavLst>
                                        <p:tav tm="0">
                                          <p:val>
                                            <p:strVal val="ppt_x"/>
                                          </p:val>
                                        </p:tav>
                                        <p:tav tm="100000">
                                          <p:val>
                                            <p:strVal val="0-ppt_w/2"/>
                                          </p:val>
                                        </p:tav>
                                      </p:tavLst>
                                    </p:anim>
                                    <p:anim calcmode="lin" valueType="num">
                                      <p:cBhvr additive="base">
                                        <p:cTn id="67" dur="500"/>
                                        <p:tgtEl>
                                          <p:spTgt spid="6"/>
                                        </p:tgtEl>
                                        <p:attrNameLst>
                                          <p:attrName>ppt_y</p:attrName>
                                        </p:attrNameLst>
                                      </p:cBhvr>
                                      <p:tavLst>
                                        <p:tav tm="0">
                                          <p:val>
                                            <p:strVal val="ppt_y"/>
                                          </p:val>
                                        </p:tav>
                                        <p:tav tm="100000">
                                          <p:val>
                                            <p:strVal val="ppt_y"/>
                                          </p:val>
                                        </p:tav>
                                      </p:tavLst>
                                    </p:anim>
                                    <p:set>
                                      <p:cBhvr>
                                        <p:cTn id="68" dur="1" fill="hold">
                                          <p:stCondLst>
                                            <p:cond delay="499"/>
                                          </p:stCondLst>
                                        </p:cTn>
                                        <p:tgtEl>
                                          <p:spTgt spid="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ppt_x"/>
                                          </p:val>
                                        </p:tav>
                                        <p:tav tm="100000">
                                          <p:val>
                                            <p:strVal val="#ppt_x"/>
                                          </p:val>
                                        </p:tav>
                                      </p:tavLst>
                                    </p:anim>
                                    <p:anim calcmode="lin" valueType="num">
                                      <p:cBhvr additive="base">
                                        <p:cTn id="7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3" fill="hold" nodeType="clickEffect">
                                  <p:stCondLst>
                                    <p:cond delay="0"/>
                                  </p:stCondLst>
                                  <p:childTnLst>
                                    <p:anim calcmode="lin" valueType="num">
                                      <p:cBhvr additive="base">
                                        <p:cTn id="78" dur="500"/>
                                        <p:tgtEl>
                                          <p:spTgt spid="5"/>
                                        </p:tgtEl>
                                        <p:attrNameLst>
                                          <p:attrName>ppt_x</p:attrName>
                                        </p:attrNameLst>
                                      </p:cBhvr>
                                      <p:tavLst>
                                        <p:tav tm="0">
                                          <p:val>
                                            <p:strVal val="ppt_x"/>
                                          </p:val>
                                        </p:tav>
                                        <p:tav tm="100000">
                                          <p:val>
                                            <p:strVal val="1+ppt_w/2"/>
                                          </p:val>
                                        </p:tav>
                                      </p:tavLst>
                                    </p:anim>
                                    <p:anim calcmode="lin" valueType="num">
                                      <p:cBhvr additive="base">
                                        <p:cTn id="79" dur="500"/>
                                        <p:tgtEl>
                                          <p:spTgt spid="5"/>
                                        </p:tgtEl>
                                        <p:attrNameLst>
                                          <p:attrName>ppt_y</p:attrName>
                                        </p:attrNameLst>
                                      </p:cBhvr>
                                      <p:tavLst>
                                        <p:tav tm="0">
                                          <p:val>
                                            <p:strVal val="ppt_y"/>
                                          </p:val>
                                        </p:tav>
                                        <p:tav tm="100000">
                                          <p:val>
                                            <p:strVal val="0-ppt_h/2"/>
                                          </p:val>
                                        </p:tav>
                                      </p:tavLst>
                                    </p:anim>
                                    <p:set>
                                      <p:cBhvr>
                                        <p:cTn id="8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4"/>
                </p:tgtEl>
              </p:cMediaNode>
            </p:audio>
            <p:audio>
              <p:cMediaNode vol="80000">
                <p:cTn id="82" fill="hold" display="0">
                  <p:stCondLst>
                    <p:cond delay="indefinite"/>
                  </p:stCondLst>
                  <p:endCondLst>
                    <p:cond evt="onStopAudio" delay="0">
                      <p:tgtEl>
                        <p:sldTgt/>
                      </p:tgtEl>
                    </p:cond>
                  </p:endCondLst>
                </p:cTn>
                <p:tgtEl>
                  <p:spTgt spid="7"/>
                </p:tgtEl>
              </p:cMediaNode>
            </p:audio>
            <p:audio>
              <p:cMediaNode vol="80000">
                <p:cTn id="83" fill="hold" display="0">
                  <p:stCondLst>
                    <p:cond delay="indefinite"/>
                  </p:stCondLst>
                  <p:endCondLst>
                    <p:cond evt="onStopAudio" delay="0">
                      <p:tgtEl>
                        <p:sldTgt/>
                      </p:tgtEl>
                    </p:cond>
                  </p:endCondLst>
                </p:cTn>
                <p:tgtEl>
                  <p:spTgt spid="16"/>
                </p:tgtEl>
              </p:cMediaNode>
            </p:audio>
            <p:audio>
              <p:cMediaNode vol="80000">
                <p:cTn id="84" fill="hold" display="0">
                  <p:stCondLst>
                    <p:cond delay="indefinite"/>
                  </p:stCondLst>
                  <p:endCondLst>
                    <p:cond evt="onStopAudio" delay="0">
                      <p:tgtEl>
                        <p:sldTgt/>
                      </p:tgtEl>
                    </p:cond>
                  </p:endCondLst>
                </p:cTn>
                <p:tgtEl>
                  <p:spTgt spid="19"/>
                </p:tgtEl>
              </p:cMediaNode>
            </p:audio>
            <p:audio>
              <p:cMediaNode vol="80000">
                <p:cTn id="85" fill="hold" display="0">
                  <p:stCondLst>
                    <p:cond delay="indefinite"/>
                  </p:stCondLst>
                  <p:endCondLst>
                    <p:cond evt="onStopAudio" delay="0">
                      <p:tgtEl>
                        <p:sldTgt/>
                      </p:tgtEl>
                    </p:cond>
                  </p:endCondLst>
                </p:cTn>
                <p:tgtEl>
                  <p:spTgt spid="22"/>
                </p:tgtEl>
              </p:cMediaNode>
            </p:audio>
            <p:audio>
              <p:cMediaNode vol="80000">
                <p:cTn id="86" fill="hold" display="0">
                  <p:stCondLst>
                    <p:cond delay="indefinite"/>
                  </p:stCondLst>
                  <p:endCondLst>
                    <p:cond evt="onStopAudio" delay="0">
                      <p:tgtEl>
                        <p:sldTgt/>
                      </p:tgtEl>
                    </p:cond>
                  </p:endCondLst>
                </p:cTn>
                <p:tgtEl>
                  <p:spTgt spid="8"/>
                </p:tgtEl>
              </p:cMediaNode>
            </p:audio>
            <p:audio>
              <p:cMediaNode vol="80000">
                <p:cTn id="8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6">
            <a:extLst>
              <a:ext uri="{FF2B5EF4-FFF2-40B4-BE49-F238E27FC236}">
                <a16:creationId xmlns:a16="http://schemas.microsoft.com/office/drawing/2014/main" id="{FB02B964-7DA4-AB4C-83EF-E40BCFF19FCC}"/>
              </a:ext>
            </a:extLst>
          </p:cNvPr>
          <p:cNvPicPr>
            <a:picLocks noChangeAspect="1"/>
          </p:cNvPicPr>
          <p:nvPr/>
        </p:nvPicPr>
        <p:blipFill>
          <a:blip r:embed="rId10"/>
          <a:stretch>
            <a:fillRect/>
          </a:stretch>
        </p:blipFill>
        <p:spPr>
          <a:xfrm>
            <a:off x="361556" y="1632675"/>
            <a:ext cx="728096" cy="728096"/>
          </a:xfrm>
          <a:prstGeom prst="rect">
            <a:avLst/>
          </a:prstGeom>
        </p:spPr>
      </p:pic>
      <p:sp>
        <p:nvSpPr>
          <p:cNvPr id="2" name="Titel 1">
            <a:extLst>
              <a:ext uri="{FF2B5EF4-FFF2-40B4-BE49-F238E27FC236}">
                <a16:creationId xmlns:a16="http://schemas.microsoft.com/office/drawing/2014/main" id="{6F47E1B5-1FF1-674B-8A04-846AE3EF22B9}"/>
              </a:ext>
            </a:extLst>
          </p:cNvPr>
          <p:cNvSpPr>
            <a:spLocks noGrp="1"/>
          </p:cNvSpPr>
          <p:nvPr>
            <p:ph type="title"/>
          </p:nvPr>
        </p:nvSpPr>
        <p:spPr>
          <a:xfrm>
            <a:off x="200054" y="637977"/>
            <a:ext cx="9875520" cy="1356360"/>
          </a:xfrm>
        </p:spPr>
        <p:txBody>
          <a:bodyPr>
            <a:normAutofit/>
          </a:bodyPr>
          <a:lstStyle/>
          <a:p>
            <a:r>
              <a:rPr lang="nl-NL" dirty="0">
                <a:latin typeface="Arial" panose="020B0604020202020204" pitchFamily="34" charset="0"/>
                <a:cs typeface="Arial" panose="020B0604020202020204" pitchFamily="34" charset="0"/>
              </a:rPr>
              <a:t>Klokken en bellen!  </a:t>
            </a:r>
          </a:p>
        </p:txBody>
      </p:sp>
      <p:pic>
        <p:nvPicPr>
          <p:cNvPr id="6" name="Tijdelijke aanduiding voor inhoud 5">
            <a:extLst>
              <a:ext uri="{FF2B5EF4-FFF2-40B4-BE49-F238E27FC236}">
                <a16:creationId xmlns:a16="http://schemas.microsoft.com/office/drawing/2014/main" id="{A78699D5-9438-6847-953B-DEF5D360FFD4}"/>
              </a:ext>
            </a:extLst>
          </p:cNvPr>
          <p:cNvPicPr>
            <a:picLocks noGrp="1" noChangeAspect="1"/>
          </p:cNvPicPr>
          <p:nvPr>
            <p:ph sz="half" idx="1"/>
          </p:nvPr>
        </p:nvPicPr>
        <p:blipFill rotWithShape="1">
          <a:blip r:embed="rId11" cstate="print">
            <a:extLst>
              <a:ext uri="{28A0092B-C50C-407E-A947-70E740481C1C}">
                <a14:useLocalDpi xmlns:a14="http://schemas.microsoft.com/office/drawing/2010/main"/>
              </a:ext>
            </a:extLst>
          </a:blip>
          <a:srcRect/>
          <a:stretch/>
        </p:blipFill>
        <p:spPr>
          <a:xfrm>
            <a:off x="240729" y="3352343"/>
            <a:ext cx="4322127" cy="3256956"/>
          </a:xfrm>
          <a:prstGeom prst="rect">
            <a:avLst/>
          </a:prstGeom>
          <a:ln w="38100">
            <a:solidFill>
              <a:srgbClr val="9BAB26"/>
            </a:solidFill>
          </a:ln>
        </p:spPr>
      </p:pic>
      <p:pic>
        <p:nvPicPr>
          <p:cNvPr id="5" name="Afbeelding 4">
            <a:extLst>
              <a:ext uri="{FF2B5EF4-FFF2-40B4-BE49-F238E27FC236}">
                <a16:creationId xmlns:a16="http://schemas.microsoft.com/office/drawing/2014/main" id="{F99C923D-87E1-094E-9176-6D5CA1E5DEA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100204" y="379120"/>
            <a:ext cx="1933960" cy="2736797"/>
          </a:xfrm>
          <a:prstGeom prst="rect">
            <a:avLst/>
          </a:prstGeom>
          <a:ln w="38100">
            <a:solidFill>
              <a:srgbClr val="9BAB26"/>
            </a:solidFill>
          </a:ln>
        </p:spPr>
      </p:pic>
      <p:pic>
        <p:nvPicPr>
          <p:cNvPr id="10" name="Afbeelding 9">
            <a:extLst>
              <a:ext uri="{FF2B5EF4-FFF2-40B4-BE49-F238E27FC236}">
                <a16:creationId xmlns:a16="http://schemas.microsoft.com/office/drawing/2014/main" id="{D0429CF6-26BF-3143-9E65-50F00A9BB15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47739" y="271543"/>
            <a:ext cx="4603532" cy="6367001"/>
          </a:xfrm>
          <a:prstGeom prst="rect">
            <a:avLst/>
          </a:prstGeom>
          <a:ln w="38100">
            <a:solidFill>
              <a:srgbClr val="9BAB26"/>
            </a:solidFill>
          </a:ln>
        </p:spPr>
      </p:pic>
      <p:pic>
        <p:nvPicPr>
          <p:cNvPr id="1025" name="Picture 1" descr="page1image12446064">
            <a:extLst>
              <a:ext uri="{FF2B5EF4-FFF2-40B4-BE49-F238E27FC236}">
                <a16:creationId xmlns:a16="http://schemas.microsoft.com/office/drawing/2014/main" id="{D6E26392-832F-D940-8A9B-141E3D998587}"/>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876431" y="3342341"/>
            <a:ext cx="2157733" cy="3256956"/>
          </a:xfrm>
          <a:prstGeom prst="rect">
            <a:avLst/>
          </a:prstGeom>
          <a:noFill/>
          <a:ln w="38100">
            <a:solidFill>
              <a:srgbClr val="9BAB26"/>
            </a:solidFill>
          </a:ln>
          <a:extLst>
            <a:ext uri="{909E8E84-426E-40DD-AFC4-6F175D3DCCD1}">
              <a14:hiddenFill xmlns:a14="http://schemas.microsoft.com/office/drawing/2010/main">
                <a:solidFill>
                  <a:srgbClr val="FFFFFF"/>
                </a:solidFill>
              </a14:hiddenFill>
            </a:ext>
          </a:extLst>
        </p:spPr>
      </p:pic>
      <p:pic>
        <p:nvPicPr>
          <p:cNvPr id="3" name="Broeder Jacob - Carillon Laurenskerk Rotterdam">
            <a:hlinkClick r:id="" action="ppaction://media"/>
            <a:extLst>
              <a:ext uri="{FF2B5EF4-FFF2-40B4-BE49-F238E27FC236}">
                <a16:creationId xmlns:a16="http://schemas.microsoft.com/office/drawing/2014/main" id="{32B22334-604D-4A6C-A8F1-A026CE70214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484649" y="379120"/>
            <a:ext cx="487363" cy="487363"/>
          </a:xfrm>
          <a:prstGeom prst="rect">
            <a:avLst/>
          </a:prstGeom>
        </p:spPr>
      </p:pic>
      <p:pic>
        <p:nvPicPr>
          <p:cNvPr id="4" name="klokslag vijf uur Nuis(Gr.) NL">
            <a:hlinkClick r:id="" action="ppaction://media"/>
            <a:extLst>
              <a:ext uri="{FF2B5EF4-FFF2-40B4-BE49-F238E27FC236}">
                <a16:creationId xmlns:a16="http://schemas.microsoft.com/office/drawing/2014/main" id="{752C324E-81B4-4C6E-BD0A-068C26E2526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361556" y="3475095"/>
            <a:ext cx="487363" cy="487363"/>
          </a:xfrm>
          <a:prstGeom prst="rect">
            <a:avLst/>
          </a:prstGeom>
        </p:spPr>
      </p:pic>
      <p:pic>
        <p:nvPicPr>
          <p:cNvPr id="9" name="Klok geluid geluidseffecten">
            <a:hlinkClick r:id="" action="ppaction://media"/>
            <a:extLst>
              <a:ext uri="{FF2B5EF4-FFF2-40B4-BE49-F238E27FC236}">
                <a16:creationId xmlns:a16="http://schemas.microsoft.com/office/drawing/2014/main" id="{80C96401-B1C3-4606-9DAA-4F529FFBA3D1}"/>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137813" y="411553"/>
            <a:ext cx="487363" cy="487363"/>
          </a:xfrm>
          <a:prstGeom prst="rect">
            <a:avLst/>
          </a:prstGeom>
        </p:spPr>
      </p:pic>
      <p:pic>
        <p:nvPicPr>
          <p:cNvPr id="11" name="Campanile di Giotto,Torre Campanaria del Duomo di Firenze -- Florence - Giotto's bell tower">
            <a:hlinkClick r:id="" action="ppaction://media"/>
            <a:extLst>
              <a:ext uri="{FF2B5EF4-FFF2-40B4-BE49-F238E27FC236}">
                <a16:creationId xmlns:a16="http://schemas.microsoft.com/office/drawing/2014/main" id="{66D332D9-547C-43EA-BA43-3AECE61FB821}"/>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5017024" y="3374774"/>
            <a:ext cx="487363" cy="487363"/>
          </a:xfrm>
          <a:prstGeom prst="rect">
            <a:avLst/>
          </a:prstGeom>
        </p:spPr>
      </p:pic>
    </p:spTree>
    <p:extLst>
      <p:ext uri="{BB962C8B-B14F-4D97-AF65-F5344CB8AC3E}">
        <p14:creationId xmlns:p14="http://schemas.microsoft.com/office/powerpoint/2010/main" val="344258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5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987"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25"/>
                                        </p:tgtEl>
                                        <p:attrNameLst>
                                          <p:attrName>style.visibility</p:attrName>
                                        </p:attrNameLst>
                                      </p:cBhvr>
                                      <p:to>
                                        <p:strVal val="visible"/>
                                      </p:to>
                                    </p:set>
                                    <p:anim calcmode="lin" valueType="num">
                                      <p:cBhvr additive="base">
                                        <p:cTn id="21" dur="500" fill="hold"/>
                                        <p:tgtEl>
                                          <p:spTgt spid="1025"/>
                                        </p:tgtEl>
                                        <p:attrNameLst>
                                          <p:attrName>ppt_x</p:attrName>
                                        </p:attrNameLst>
                                      </p:cBhvr>
                                      <p:tavLst>
                                        <p:tav tm="0">
                                          <p:val>
                                            <p:strVal val="#ppt_x"/>
                                          </p:val>
                                        </p:tav>
                                        <p:tav tm="100000">
                                          <p:val>
                                            <p:strVal val="#ppt_x"/>
                                          </p:val>
                                        </p:tav>
                                      </p:tavLst>
                                    </p:anim>
                                    <p:anim calcmode="lin" valueType="num">
                                      <p:cBhvr additive="base">
                                        <p:cTn id="22"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031"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8020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
                </p:tgtEl>
              </p:cMediaNode>
            </p:audio>
            <p:audio>
              <p:cMediaNode vol="80000">
                <p:cTn id="38" fill="hold" display="0">
                  <p:stCondLst>
                    <p:cond delay="indefinite"/>
                  </p:stCondLst>
                  <p:endCondLst>
                    <p:cond evt="onStopAudio" delay="0">
                      <p:tgtEl>
                        <p:sldTgt/>
                      </p:tgtEl>
                    </p:cond>
                  </p:endCondLst>
                </p:cTn>
                <p:tgtEl>
                  <p:spTgt spid="4"/>
                </p:tgtEl>
              </p:cMediaNode>
            </p:audio>
            <p:audio>
              <p:cMediaNode vol="80000">
                <p:cTn id="39" fill="hold" display="0">
                  <p:stCondLst>
                    <p:cond delay="indefinite"/>
                  </p:stCondLst>
                  <p:endCondLst>
                    <p:cond evt="onStopAudio" delay="0">
                      <p:tgtEl>
                        <p:sldTgt/>
                      </p:tgtEl>
                    </p:cond>
                  </p:endCondLst>
                </p:cTn>
                <p:tgtEl>
                  <p:spTgt spid="9"/>
                </p:tgtEl>
              </p:cMediaNode>
            </p:audio>
            <p:audio>
              <p:cMediaNode vol="80000">
                <p:cTn id="40"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71DE2B-5307-224E-8C0B-756F463F9DF1}"/>
              </a:ext>
            </a:extLst>
          </p:cNvPr>
          <p:cNvSpPr>
            <a:spLocks noGrp="1"/>
          </p:cNvSpPr>
          <p:nvPr>
            <p:ph type="title"/>
          </p:nvPr>
        </p:nvSpPr>
        <p:spPr>
          <a:xfrm>
            <a:off x="2537300" y="609600"/>
            <a:ext cx="8481219" cy="1356360"/>
          </a:xfrm>
        </p:spPr>
        <p:txBody>
          <a:bodyPr/>
          <a:lstStyle/>
          <a:p>
            <a:r>
              <a:rPr lang="nl-NL" dirty="0"/>
              <a:t> </a:t>
            </a:r>
          </a:p>
        </p:txBody>
      </p:sp>
      <p:pic>
        <p:nvPicPr>
          <p:cNvPr id="2051" name="Afbeelding 9">
            <a:extLst>
              <a:ext uri="{FF2B5EF4-FFF2-40B4-BE49-F238E27FC236}">
                <a16:creationId xmlns:a16="http://schemas.microsoft.com/office/drawing/2014/main" id="{72CFDD25-21D6-7A42-A1A2-40A9854EDB7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86142" y="1631720"/>
            <a:ext cx="2479088" cy="4428000"/>
          </a:xfrm>
          <a:prstGeom prst="rect">
            <a:avLst/>
          </a:prstGeom>
          <a:noFill/>
          <a:ln w="38100">
            <a:solidFill>
              <a:srgbClr val="9BAB26"/>
            </a:solidFill>
            <a:miter lim="800000"/>
            <a:headEnd/>
            <a:tailEnd/>
          </a:ln>
          <a:extLst>
            <a:ext uri="{909E8E84-426E-40DD-AFC4-6F175D3DCCD1}">
              <a14:hiddenFill xmlns:a14="http://schemas.microsoft.com/office/drawing/2010/main">
                <a:solidFill>
                  <a:srgbClr val="FFFFFF"/>
                </a:solidFill>
              </a14:hiddenFill>
            </a:ext>
          </a:extLst>
        </p:spPr>
      </p:pic>
      <p:pic>
        <p:nvPicPr>
          <p:cNvPr id="2052" name="Afbeelding 5">
            <a:extLst>
              <a:ext uri="{FF2B5EF4-FFF2-40B4-BE49-F238E27FC236}">
                <a16:creationId xmlns:a16="http://schemas.microsoft.com/office/drawing/2014/main" id="{A5F9700F-9528-B746-A6F9-59309E2110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63082" y="2386793"/>
            <a:ext cx="1395412" cy="19748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CB181A1-5D48-C649-9BF2-1BF59BA8B81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0" name="Tekstvak 9">
            <a:extLst>
              <a:ext uri="{FF2B5EF4-FFF2-40B4-BE49-F238E27FC236}">
                <a16:creationId xmlns:a16="http://schemas.microsoft.com/office/drawing/2014/main" id="{A136E531-D694-4449-AEFC-880C1483F784}"/>
              </a:ext>
            </a:extLst>
          </p:cNvPr>
          <p:cNvSpPr txBox="1"/>
          <p:nvPr/>
        </p:nvSpPr>
        <p:spPr>
          <a:xfrm>
            <a:off x="1386142" y="562661"/>
            <a:ext cx="2473754" cy="769441"/>
          </a:xfrm>
          <a:prstGeom prst="rect">
            <a:avLst/>
          </a:prstGeom>
          <a:noFill/>
        </p:spPr>
        <p:txBody>
          <a:bodyPr wrap="none" rtlCol="0">
            <a:spAutoFit/>
          </a:bodyPr>
          <a:lstStyle/>
          <a:p>
            <a:r>
              <a:rPr lang="nl-NL" sz="4400" dirty="0" err="1">
                <a:solidFill>
                  <a:srgbClr val="9BAB26"/>
                </a:solidFill>
                <a:latin typeface="Arial" panose="020B0604020202020204" pitchFamily="34" charset="0"/>
                <a:cs typeface="Arial" panose="020B0604020202020204" pitchFamily="34" charset="0"/>
              </a:rPr>
              <a:t>Bim</a:t>
            </a:r>
            <a:r>
              <a:rPr lang="nl-NL" sz="4400" dirty="0">
                <a:solidFill>
                  <a:srgbClr val="9BAB26"/>
                </a:solidFill>
                <a:latin typeface="Arial" panose="020B0604020202020204" pitchFamily="34" charset="0"/>
                <a:cs typeface="Arial" panose="020B0604020202020204" pitchFamily="34" charset="0"/>
              </a:rPr>
              <a:t> Bam</a:t>
            </a:r>
          </a:p>
        </p:txBody>
      </p:sp>
      <p:pic>
        <p:nvPicPr>
          <p:cNvPr id="14" name="Tijdelijke aanduiding voor inhoud 6">
            <a:extLst>
              <a:ext uri="{FF2B5EF4-FFF2-40B4-BE49-F238E27FC236}">
                <a16:creationId xmlns:a16="http://schemas.microsoft.com/office/drawing/2014/main" id="{E70620FF-948D-BD48-85BB-5523BDCF062B}"/>
              </a:ext>
            </a:extLst>
          </p:cNvPr>
          <p:cNvPicPr>
            <a:picLocks noChangeAspect="1"/>
          </p:cNvPicPr>
          <p:nvPr/>
        </p:nvPicPr>
        <p:blipFill>
          <a:blip r:embed="rId4"/>
          <a:stretch>
            <a:fillRect/>
          </a:stretch>
        </p:blipFill>
        <p:spPr>
          <a:xfrm>
            <a:off x="4456126" y="1500854"/>
            <a:ext cx="728096" cy="728096"/>
          </a:xfrm>
          <a:prstGeom prst="rect">
            <a:avLst/>
          </a:prstGeom>
        </p:spPr>
      </p:pic>
      <p:pic>
        <p:nvPicPr>
          <p:cNvPr id="21" name="Tijdelijke aanduiding voor inhoud 20">
            <a:extLst>
              <a:ext uri="{FF2B5EF4-FFF2-40B4-BE49-F238E27FC236}">
                <a16:creationId xmlns:a16="http://schemas.microsoft.com/office/drawing/2014/main" id="{8B099481-9437-804E-8A9E-061011027A05}"/>
              </a:ext>
            </a:extLst>
          </p:cNvPr>
          <p:cNvPicPr>
            <a:picLocks noGrp="1" noChangeAspect="1"/>
          </p:cNvPicPr>
          <p:nvPr>
            <p:ph sz="half" idx="2"/>
          </p:nvPr>
        </p:nvPicPr>
        <p:blipFill>
          <a:blip r:embed="rId5"/>
          <a:stretch>
            <a:fillRect/>
          </a:stretch>
        </p:blipFill>
        <p:spPr>
          <a:xfrm>
            <a:off x="5778722" y="1631720"/>
            <a:ext cx="5769952" cy="4428000"/>
          </a:xfrm>
          <a:ln w="38100">
            <a:solidFill>
              <a:srgbClr val="9BAB26"/>
            </a:solidFill>
          </a:ln>
        </p:spPr>
      </p:pic>
    </p:spTree>
    <p:extLst>
      <p:ext uri="{BB962C8B-B14F-4D97-AF65-F5344CB8AC3E}">
        <p14:creationId xmlns:p14="http://schemas.microsoft.com/office/powerpoint/2010/main" val="1247068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1322B-3595-1848-8AE5-28D6F07DE1E5}"/>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Stampen, klappen en trommelen</a:t>
            </a:r>
          </a:p>
        </p:txBody>
      </p:sp>
      <p:sp>
        <p:nvSpPr>
          <p:cNvPr id="3" name="Tijdelijke aanduiding voor inhoud 2">
            <a:extLst>
              <a:ext uri="{FF2B5EF4-FFF2-40B4-BE49-F238E27FC236}">
                <a16:creationId xmlns:a16="http://schemas.microsoft.com/office/drawing/2014/main" id="{7342FAD1-729C-DA42-AA65-F88B9E2F2BF1}"/>
              </a:ext>
            </a:extLst>
          </p:cNvPr>
          <p:cNvSpPr>
            <a:spLocks noGrp="1"/>
          </p:cNvSpPr>
          <p:nvPr>
            <p:ph sz="half" idx="1"/>
          </p:nvPr>
        </p:nvSpPr>
        <p:spPr>
          <a:xfrm>
            <a:off x="1143000" y="2240806"/>
            <a:ext cx="4754880" cy="4023360"/>
          </a:xfrm>
        </p:spPr>
        <p:txBody>
          <a:bodyPr>
            <a:normAutofit fontScale="92500" lnSpcReduction="10000"/>
          </a:bodyPr>
          <a:lstStyle/>
          <a:p>
            <a:r>
              <a:rPr lang="nl-NL" dirty="0">
                <a:latin typeface="Arial" panose="020B0604020202020204" pitchFamily="34" charset="0"/>
                <a:cs typeface="Arial" panose="020B0604020202020204" pitchFamily="34" charset="0"/>
              </a:rPr>
              <a:t>Zing het lied voor met de bodysounds erbij. Kunnen de kinderen meedoen?</a:t>
            </a:r>
          </a:p>
          <a:p>
            <a:r>
              <a:rPr lang="nl-NL" dirty="0">
                <a:latin typeface="Arial" panose="020B0604020202020204" pitchFamily="34" charset="0"/>
                <a:cs typeface="Arial" panose="020B0604020202020204" pitchFamily="34" charset="0"/>
              </a:rPr>
              <a:t> </a:t>
            </a:r>
          </a:p>
          <a:p>
            <a:endParaRPr lang="nl-NL" dirty="0">
              <a:latin typeface="Arial" panose="020B0604020202020204" pitchFamily="34" charset="0"/>
              <a:cs typeface="Arial" panose="020B0604020202020204" pitchFamily="34" charset="0"/>
            </a:endParaRPr>
          </a:p>
          <a:p>
            <a:pPr marL="45720" indent="0">
              <a:buNone/>
            </a:pPr>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Gaat het goed tegelijk?</a:t>
            </a:r>
          </a:p>
          <a:p>
            <a:pPr marL="45720" indent="0">
              <a:buNone/>
            </a:pP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p:txBody>
      </p:sp>
      <p:sp>
        <p:nvSpPr>
          <p:cNvPr id="4" name="Tijdelijke aanduiding voor inhoud 3">
            <a:extLst>
              <a:ext uri="{FF2B5EF4-FFF2-40B4-BE49-F238E27FC236}">
                <a16:creationId xmlns:a16="http://schemas.microsoft.com/office/drawing/2014/main" id="{11CEA829-CD35-5340-B905-6D162AD2EF8C}"/>
              </a:ext>
            </a:extLst>
          </p:cNvPr>
          <p:cNvSpPr>
            <a:spLocks noGrp="1"/>
          </p:cNvSpPr>
          <p:nvPr>
            <p:ph sz="half" idx="2"/>
          </p:nvPr>
        </p:nvSpPr>
        <p:spPr>
          <a:xfrm>
            <a:off x="6704031" y="2057400"/>
            <a:ext cx="4754880" cy="4023360"/>
          </a:xfrm>
        </p:spPr>
        <p:txBody>
          <a:bodyPr>
            <a:normAutofit fontScale="92500" lnSpcReduction="10000"/>
          </a:bodyPr>
          <a:lstStyle/>
          <a:p>
            <a:r>
              <a:rPr lang="nl-NL" dirty="0">
                <a:latin typeface="Arial" panose="020B0604020202020204" pitchFamily="34" charset="0"/>
                <a:cs typeface="Arial" panose="020B0604020202020204" pitchFamily="34" charset="0"/>
              </a:rPr>
              <a:t>Grote klokken zeggen </a:t>
            </a: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Kleine klokken zeggen  </a:t>
            </a: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En die kleine zakhorloges   </a:t>
            </a:r>
          </a:p>
        </p:txBody>
      </p:sp>
      <p:sp>
        <p:nvSpPr>
          <p:cNvPr id="5" name="Rectangle 3">
            <a:extLst>
              <a:ext uri="{FF2B5EF4-FFF2-40B4-BE49-F238E27FC236}">
                <a16:creationId xmlns:a16="http://schemas.microsoft.com/office/drawing/2014/main" id="{E79C5820-028F-9A48-A5C8-9668447B77F0}"/>
              </a:ext>
            </a:extLst>
          </p:cNvPr>
          <p:cNvSpPr>
            <a:spLocks noChangeArrowheads="1"/>
          </p:cNvSpPr>
          <p:nvPr/>
        </p:nvSpPr>
        <p:spPr bwMode="auto">
          <a:xfrm>
            <a:off x="436419"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074" name="Afbeelding 1" descr="page1image11725584">
            <a:extLst>
              <a:ext uri="{FF2B5EF4-FFF2-40B4-BE49-F238E27FC236}">
                <a16:creationId xmlns:a16="http://schemas.microsoft.com/office/drawing/2014/main" id="{C6418E76-0D2E-C644-82A7-370C087F8525}"/>
              </a:ext>
            </a:extLst>
          </p:cNvPr>
          <p:cNvPicPr>
            <a:picLocks noChangeAspect="1" noChangeArrowheads="1"/>
          </p:cNvPicPr>
          <p:nvPr/>
        </p:nvPicPr>
        <p:blipFill>
          <a:blip r:embed="rId2" r:link="rId3" cstate="screen">
            <a:extLst>
              <a:ext uri="{28A0092B-C50C-407E-A947-70E740481C1C}">
                <a14:useLocalDpi xmlns:a14="http://schemas.microsoft.com/office/drawing/2010/main"/>
              </a:ext>
            </a:extLst>
          </a:blip>
          <a:srcRect/>
          <a:stretch>
            <a:fillRect/>
          </a:stretch>
        </p:blipFill>
        <p:spPr bwMode="auto">
          <a:xfrm rot="5400000">
            <a:off x="10345190" y="1842424"/>
            <a:ext cx="812800" cy="1079500"/>
          </a:xfrm>
          <a:prstGeom prst="rect">
            <a:avLst/>
          </a:prstGeom>
          <a:noFill/>
          <a:ln w="38100">
            <a:solidFill>
              <a:srgbClr val="9BAB26"/>
            </a:solidFill>
          </a:ln>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EE0F6986-AD9C-9344-833C-60232507E74F}"/>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211840" y="3350865"/>
            <a:ext cx="1079500" cy="809625"/>
          </a:xfrm>
          <a:prstGeom prst="rect">
            <a:avLst/>
          </a:prstGeom>
          <a:ln w="38100">
            <a:solidFill>
              <a:srgbClr val="9BAB26"/>
            </a:solidFill>
          </a:ln>
        </p:spPr>
      </p:pic>
      <p:pic>
        <p:nvPicPr>
          <p:cNvPr id="11" name="Afbeelding 10">
            <a:extLst>
              <a:ext uri="{FF2B5EF4-FFF2-40B4-BE49-F238E27FC236}">
                <a16:creationId xmlns:a16="http://schemas.microsoft.com/office/drawing/2014/main" id="{8B183818-339E-A04D-8686-930FBEE5476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0211840" y="4663856"/>
            <a:ext cx="1079500" cy="809625"/>
          </a:xfrm>
          <a:prstGeom prst="rect">
            <a:avLst/>
          </a:prstGeom>
          <a:ln w="38100">
            <a:solidFill>
              <a:srgbClr val="9BAB26"/>
            </a:solidFill>
          </a:ln>
        </p:spPr>
      </p:pic>
      <p:pic>
        <p:nvPicPr>
          <p:cNvPr id="3073" name="Picture 1" descr="page1image11725584">
            <a:extLst>
              <a:ext uri="{FF2B5EF4-FFF2-40B4-BE49-F238E27FC236}">
                <a16:creationId xmlns:a16="http://schemas.microsoft.com/office/drawing/2014/main" id="{E99D6A37-0B91-F446-808A-34298B93A6E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90598" y="17636247"/>
            <a:ext cx="135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5673525D-BB56-3D4A-80BC-59BCD55249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90592" y="3214063"/>
            <a:ext cx="1253359" cy="1513490"/>
          </a:xfrm>
          <a:prstGeom prst="rect">
            <a:avLst/>
          </a:prstGeom>
        </p:spPr>
      </p:pic>
      <p:pic>
        <p:nvPicPr>
          <p:cNvPr id="13" name="Tijdelijke aanduiding voor inhoud 6">
            <a:extLst>
              <a:ext uri="{FF2B5EF4-FFF2-40B4-BE49-F238E27FC236}">
                <a16:creationId xmlns:a16="http://schemas.microsoft.com/office/drawing/2014/main" id="{9F423DC3-8586-8341-9C24-E1BC2D4FD231}"/>
              </a:ext>
            </a:extLst>
          </p:cNvPr>
          <p:cNvPicPr>
            <a:picLocks noChangeAspect="1"/>
          </p:cNvPicPr>
          <p:nvPr/>
        </p:nvPicPr>
        <p:blipFill>
          <a:blip r:embed="rId8"/>
          <a:stretch>
            <a:fillRect/>
          </a:stretch>
        </p:blipFill>
        <p:spPr>
          <a:xfrm>
            <a:off x="1208302" y="1526374"/>
            <a:ext cx="728096" cy="728096"/>
          </a:xfrm>
          <a:prstGeom prst="rect">
            <a:avLst/>
          </a:prstGeom>
        </p:spPr>
      </p:pic>
    </p:spTree>
    <p:extLst>
      <p:ext uri="{BB962C8B-B14F-4D97-AF65-F5344CB8AC3E}">
        <p14:creationId xmlns:p14="http://schemas.microsoft.com/office/powerpoint/2010/main" val="2603268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485A83-CDC3-A04F-AA33-05692A74C68D}"/>
              </a:ext>
            </a:extLst>
          </p:cNvPr>
          <p:cNvSpPr>
            <a:spLocks noGrp="1"/>
          </p:cNvSpPr>
          <p:nvPr>
            <p:ph type="title"/>
          </p:nvPr>
        </p:nvSpPr>
        <p:spPr/>
        <p:txBody>
          <a:bodyPr/>
          <a:lstStyle/>
          <a:p>
            <a:r>
              <a:rPr lang="nl-NL" dirty="0"/>
              <a:t>Nu met instrumenten! </a:t>
            </a:r>
          </a:p>
        </p:txBody>
      </p:sp>
      <p:pic>
        <p:nvPicPr>
          <p:cNvPr id="6" name="Tijdelijke aanduiding voor inhoud 5">
            <a:extLst>
              <a:ext uri="{FF2B5EF4-FFF2-40B4-BE49-F238E27FC236}">
                <a16:creationId xmlns:a16="http://schemas.microsoft.com/office/drawing/2014/main" id="{85C19C2C-FBA5-0741-97F0-49608895B36C}"/>
              </a:ext>
            </a:extLst>
          </p:cNvPr>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a:xfrm rot="16200000">
            <a:off x="5367464" y="4603530"/>
            <a:ext cx="1350000" cy="1800000"/>
          </a:xfrm>
          <a:ln w="38100">
            <a:solidFill>
              <a:srgbClr val="9BAB26"/>
            </a:solidFill>
          </a:ln>
        </p:spPr>
      </p:pic>
      <p:pic>
        <p:nvPicPr>
          <p:cNvPr id="8" name="Tijdelijke aanduiding voor inhoud 7">
            <a:extLst>
              <a:ext uri="{FF2B5EF4-FFF2-40B4-BE49-F238E27FC236}">
                <a16:creationId xmlns:a16="http://schemas.microsoft.com/office/drawing/2014/main" id="{43AE1514-E2D5-4547-8CBA-FD5A2B464398}"/>
              </a:ext>
            </a:extLst>
          </p:cNvPr>
          <p:cNvPicPr>
            <a:picLocks noGrp="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779634" y="2396777"/>
            <a:ext cx="1350000" cy="1800000"/>
          </a:xfrm>
          <a:ln w="38100">
            <a:solidFill>
              <a:srgbClr val="9BAB26"/>
            </a:solidFill>
          </a:ln>
        </p:spPr>
      </p:pic>
      <p:pic>
        <p:nvPicPr>
          <p:cNvPr id="10" name="Afbeelding 9">
            <a:extLst>
              <a:ext uri="{FF2B5EF4-FFF2-40B4-BE49-F238E27FC236}">
                <a16:creationId xmlns:a16="http://schemas.microsoft.com/office/drawing/2014/main" id="{8DE9BC3B-2EB8-5640-884B-C520F51D4065}"/>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rot="5400000">
            <a:off x="7667134" y="4603529"/>
            <a:ext cx="1350000" cy="1800000"/>
          </a:xfrm>
          <a:prstGeom prst="rect">
            <a:avLst/>
          </a:prstGeom>
          <a:ln w="38100">
            <a:solidFill>
              <a:srgbClr val="9BAB26"/>
            </a:solidFill>
          </a:ln>
        </p:spPr>
      </p:pic>
      <p:pic>
        <p:nvPicPr>
          <p:cNvPr id="12" name="Afbeelding 11">
            <a:extLst>
              <a:ext uri="{FF2B5EF4-FFF2-40B4-BE49-F238E27FC236}">
                <a16:creationId xmlns:a16="http://schemas.microsoft.com/office/drawing/2014/main" id="{67A4BE7D-E9D9-CB49-8338-082776D2B848}"/>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rot="5400000">
            <a:off x="9966804" y="4603529"/>
            <a:ext cx="1350000" cy="1800000"/>
          </a:xfrm>
          <a:prstGeom prst="rect">
            <a:avLst/>
          </a:prstGeom>
          <a:ln w="38100">
            <a:solidFill>
              <a:srgbClr val="9BAB26"/>
            </a:solidFill>
          </a:ln>
        </p:spPr>
      </p:pic>
      <p:pic>
        <p:nvPicPr>
          <p:cNvPr id="14" name="Afbeelding 13">
            <a:extLst>
              <a:ext uri="{FF2B5EF4-FFF2-40B4-BE49-F238E27FC236}">
                <a16:creationId xmlns:a16="http://schemas.microsoft.com/office/drawing/2014/main" id="{FAB2B077-C0A8-8A49-B1D9-47BD1F8115F1}"/>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2955294" y="2396777"/>
            <a:ext cx="1350000" cy="1800000"/>
          </a:xfrm>
          <a:prstGeom prst="rect">
            <a:avLst/>
          </a:prstGeom>
          <a:ln w="38100">
            <a:solidFill>
              <a:srgbClr val="9BAB26"/>
            </a:solidFill>
          </a:ln>
        </p:spPr>
      </p:pic>
      <p:pic>
        <p:nvPicPr>
          <p:cNvPr id="16" name="Afbeelding 15">
            <a:extLst>
              <a:ext uri="{FF2B5EF4-FFF2-40B4-BE49-F238E27FC236}">
                <a16:creationId xmlns:a16="http://schemas.microsoft.com/office/drawing/2014/main" id="{3A8EA019-F73D-FC45-A012-A4C3E36D22BB}"/>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rot="5400000">
            <a:off x="3067794" y="4603529"/>
            <a:ext cx="1350000" cy="1800000"/>
          </a:xfrm>
          <a:prstGeom prst="rect">
            <a:avLst/>
          </a:prstGeom>
          <a:ln w="38100">
            <a:solidFill>
              <a:srgbClr val="9BAB26"/>
            </a:solidFill>
          </a:ln>
        </p:spPr>
      </p:pic>
      <p:pic>
        <p:nvPicPr>
          <p:cNvPr id="18" name="Afbeelding 17">
            <a:extLst>
              <a:ext uri="{FF2B5EF4-FFF2-40B4-BE49-F238E27FC236}">
                <a16:creationId xmlns:a16="http://schemas.microsoft.com/office/drawing/2014/main" id="{34132DE0-FEDE-0046-863C-8479A6E45BD5}"/>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5367464" y="2396777"/>
            <a:ext cx="1350000" cy="1800000"/>
          </a:xfrm>
          <a:prstGeom prst="rect">
            <a:avLst/>
          </a:prstGeom>
          <a:ln w="38100">
            <a:solidFill>
              <a:srgbClr val="9BAB26"/>
            </a:solidFill>
          </a:ln>
        </p:spPr>
      </p:pic>
      <p:pic>
        <p:nvPicPr>
          <p:cNvPr id="20" name="Afbeelding 19">
            <a:extLst>
              <a:ext uri="{FF2B5EF4-FFF2-40B4-BE49-F238E27FC236}">
                <a16:creationId xmlns:a16="http://schemas.microsoft.com/office/drawing/2014/main" id="{CE497030-1FDD-7C45-BC1A-46F6D7EF50F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768124" y="4603529"/>
            <a:ext cx="1350000" cy="1800000"/>
          </a:xfrm>
          <a:prstGeom prst="rect">
            <a:avLst/>
          </a:prstGeom>
          <a:ln w="38100">
            <a:solidFill>
              <a:srgbClr val="9BAB26"/>
            </a:solidFill>
          </a:ln>
        </p:spPr>
      </p:pic>
      <p:pic>
        <p:nvPicPr>
          <p:cNvPr id="22" name="Afbeelding 21">
            <a:extLst>
              <a:ext uri="{FF2B5EF4-FFF2-40B4-BE49-F238E27FC236}">
                <a16:creationId xmlns:a16="http://schemas.microsoft.com/office/drawing/2014/main" id="{D4E55B2C-0D6C-944A-9FE9-AF22CB5CDFB5}"/>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543124" y="2396777"/>
            <a:ext cx="1350000" cy="1800000"/>
          </a:xfrm>
          <a:prstGeom prst="rect">
            <a:avLst/>
          </a:prstGeom>
          <a:ln w="38100">
            <a:solidFill>
              <a:srgbClr val="9BAB26"/>
            </a:solidFill>
          </a:ln>
        </p:spPr>
      </p:pic>
      <p:pic>
        <p:nvPicPr>
          <p:cNvPr id="24" name="Afbeelding 23">
            <a:extLst>
              <a:ext uri="{FF2B5EF4-FFF2-40B4-BE49-F238E27FC236}">
                <a16:creationId xmlns:a16="http://schemas.microsoft.com/office/drawing/2014/main" id="{00C7647A-A088-2746-948A-89E65677A121}"/>
              </a:ext>
            </a:extLst>
          </p:cNvPr>
          <p:cNvPicPr>
            <a:picLocks/>
          </p:cNvPicPr>
          <p:nvPr/>
        </p:nvPicPr>
        <p:blipFill>
          <a:blip r:embed="rId11" cstate="screen">
            <a:extLst>
              <a:ext uri="{28A0092B-C50C-407E-A947-70E740481C1C}">
                <a14:useLocalDpi xmlns:a14="http://schemas.microsoft.com/office/drawing/2010/main"/>
              </a:ext>
            </a:extLst>
          </a:blip>
          <a:stretch>
            <a:fillRect/>
          </a:stretch>
        </p:blipFill>
        <p:spPr>
          <a:xfrm>
            <a:off x="10191804" y="2396777"/>
            <a:ext cx="1350000" cy="1800000"/>
          </a:xfrm>
          <a:prstGeom prst="rect">
            <a:avLst/>
          </a:prstGeom>
          <a:ln w="38100">
            <a:solidFill>
              <a:srgbClr val="9BAB26"/>
            </a:solidFill>
          </a:ln>
        </p:spPr>
      </p:pic>
      <p:pic>
        <p:nvPicPr>
          <p:cNvPr id="13" name="Tijdelijke aanduiding voor inhoud 6">
            <a:extLst>
              <a:ext uri="{FF2B5EF4-FFF2-40B4-BE49-F238E27FC236}">
                <a16:creationId xmlns:a16="http://schemas.microsoft.com/office/drawing/2014/main" id="{0D1FAE32-5CE4-0B48-B7F1-6B00671EB70F}"/>
              </a:ext>
            </a:extLst>
          </p:cNvPr>
          <p:cNvPicPr>
            <a:picLocks noChangeAspect="1"/>
          </p:cNvPicPr>
          <p:nvPr/>
        </p:nvPicPr>
        <p:blipFill>
          <a:blip r:embed="rId12"/>
          <a:stretch>
            <a:fillRect/>
          </a:stretch>
        </p:blipFill>
        <p:spPr>
          <a:xfrm>
            <a:off x="1208302" y="1526374"/>
            <a:ext cx="728096" cy="728096"/>
          </a:xfrm>
          <a:prstGeom prst="rect">
            <a:avLst/>
          </a:prstGeom>
        </p:spPr>
      </p:pic>
    </p:spTree>
    <p:extLst>
      <p:ext uri="{BB962C8B-B14F-4D97-AF65-F5344CB8AC3E}">
        <p14:creationId xmlns:p14="http://schemas.microsoft.com/office/powerpoint/2010/main" val="390793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 7">
            <a:extLst>
              <a:ext uri="{FF2B5EF4-FFF2-40B4-BE49-F238E27FC236}">
                <a16:creationId xmlns:a16="http://schemas.microsoft.com/office/drawing/2014/main" id="{3B2FD20A-0169-B049-A1B0-366D09184841}"/>
              </a:ext>
            </a:extLst>
          </p:cNvPr>
          <p:cNvGraphicFramePr>
            <a:graphicFrameLocks noGrp="1"/>
          </p:cNvGraphicFramePr>
          <p:nvPr>
            <p:extLst>
              <p:ext uri="{D42A27DB-BD31-4B8C-83A1-F6EECF244321}">
                <p14:modId xmlns:p14="http://schemas.microsoft.com/office/powerpoint/2010/main" val="1054665720"/>
              </p:ext>
            </p:extLst>
          </p:nvPr>
        </p:nvGraphicFramePr>
        <p:xfrm>
          <a:off x="596149" y="2809759"/>
          <a:ext cx="10999697" cy="435994"/>
        </p:xfrm>
        <a:graphic>
          <a:graphicData uri="http://schemas.openxmlformats.org/drawingml/2006/table">
            <a:tbl>
              <a:tblPr/>
              <a:tblGrid>
                <a:gridCol w="1160771">
                  <a:extLst>
                    <a:ext uri="{9D8B030D-6E8A-4147-A177-3AD203B41FA5}">
                      <a16:colId xmlns:a16="http://schemas.microsoft.com/office/drawing/2014/main" val="2608218300"/>
                    </a:ext>
                  </a:extLst>
                </a:gridCol>
                <a:gridCol w="92125">
                  <a:extLst>
                    <a:ext uri="{9D8B030D-6E8A-4147-A177-3AD203B41FA5}">
                      <a16:colId xmlns:a16="http://schemas.microsoft.com/office/drawing/2014/main" val="3674883381"/>
                    </a:ext>
                  </a:extLst>
                </a:gridCol>
                <a:gridCol w="534324">
                  <a:extLst>
                    <a:ext uri="{9D8B030D-6E8A-4147-A177-3AD203B41FA5}">
                      <a16:colId xmlns:a16="http://schemas.microsoft.com/office/drawing/2014/main" val="3458976969"/>
                    </a:ext>
                  </a:extLst>
                </a:gridCol>
                <a:gridCol w="92125">
                  <a:extLst>
                    <a:ext uri="{9D8B030D-6E8A-4147-A177-3AD203B41FA5}">
                      <a16:colId xmlns:a16="http://schemas.microsoft.com/office/drawing/2014/main" val="352789703"/>
                    </a:ext>
                  </a:extLst>
                </a:gridCol>
                <a:gridCol w="534324">
                  <a:extLst>
                    <a:ext uri="{9D8B030D-6E8A-4147-A177-3AD203B41FA5}">
                      <a16:colId xmlns:a16="http://schemas.microsoft.com/office/drawing/2014/main" val="1308348355"/>
                    </a:ext>
                  </a:extLst>
                </a:gridCol>
                <a:gridCol w="264091">
                  <a:extLst>
                    <a:ext uri="{9D8B030D-6E8A-4147-A177-3AD203B41FA5}">
                      <a16:colId xmlns:a16="http://schemas.microsoft.com/office/drawing/2014/main" val="392315162"/>
                    </a:ext>
                  </a:extLst>
                </a:gridCol>
                <a:gridCol w="1160771">
                  <a:extLst>
                    <a:ext uri="{9D8B030D-6E8A-4147-A177-3AD203B41FA5}">
                      <a16:colId xmlns:a16="http://schemas.microsoft.com/office/drawing/2014/main" val="375113465"/>
                    </a:ext>
                  </a:extLst>
                </a:gridCol>
                <a:gridCol w="92125">
                  <a:extLst>
                    <a:ext uri="{9D8B030D-6E8A-4147-A177-3AD203B41FA5}">
                      <a16:colId xmlns:a16="http://schemas.microsoft.com/office/drawing/2014/main" val="3580114385"/>
                    </a:ext>
                  </a:extLst>
                </a:gridCol>
                <a:gridCol w="534324">
                  <a:extLst>
                    <a:ext uri="{9D8B030D-6E8A-4147-A177-3AD203B41FA5}">
                      <a16:colId xmlns:a16="http://schemas.microsoft.com/office/drawing/2014/main" val="1588293765"/>
                    </a:ext>
                  </a:extLst>
                </a:gridCol>
                <a:gridCol w="92125">
                  <a:extLst>
                    <a:ext uri="{9D8B030D-6E8A-4147-A177-3AD203B41FA5}">
                      <a16:colId xmlns:a16="http://schemas.microsoft.com/office/drawing/2014/main" val="1738672564"/>
                    </a:ext>
                  </a:extLst>
                </a:gridCol>
                <a:gridCol w="534324">
                  <a:extLst>
                    <a:ext uri="{9D8B030D-6E8A-4147-A177-3AD203B41FA5}">
                      <a16:colId xmlns:a16="http://schemas.microsoft.com/office/drawing/2014/main" val="1373290541"/>
                    </a:ext>
                  </a:extLst>
                </a:gridCol>
                <a:gridCol w="534324">
                  <a:extLst>
                    <a:ext uri="{9D8B030D-6E8A-4147-A177-3AD203B41FA5}">
                      <a16:colId xmlns:a16="http://schemas.microsoft.com/office/drawing/2014/main" val="2246578163"/>
                    </a:ext>
                  </a:extLst>
                </a:gridCol>
                <a:gridCol w="1166912">
                  <a:extLst>
                    <a:ext uri="{9D8B030D-6E8A-4147-A177-3AD203B41FA5}">
                      <a16:colId xmlns:a16="http://schemas.microsoft.com/office/drawing/2014/main" val="2028225635"/>
                    </a:ext>
                  </a:extLst>
                </a:gridCol>
                <a:gridCol w="92125">
                  <a:extLst>
                    <a:ext uri="{9D8B030D-6E8A-4147-A177-3AD203B41FA5}">
                      <a16:colId xmlns:a16="http://schemas.microsoft.com/office/drawing/2014/main" val="18292688"/>
                    </a:ext>
                  </a:extLst>
                </a:gridCol>
                <a:gridCol w="534324">
                  <a:extLst>
                    <a:ext uri="{9D8B030D-6E8A-4147-A177-3AD203B41FA5}">
                      <a16:colId xmlns:a16="http://schemas.microsoft.com/office/drawing/2014/main" val="2506250144"/>
                    </a:ext>
                  </a:extLst>
                </a:gridCol>
                <a:gridCol w="92125">
                  <a:extLst>
                    <a:ext uri="{9D8B030D-6E8A-4147-A177-3AD203B41FA5}">
                      <a16:colId xmlns:a16="http://schemas.microsoft.com/office/drawing/2014/main" val="3233915880"/>
                    </a:ext>
                  </a:extLst>
                </a:gridCol>
                <a:gridCol w="534324">
                  <a:extLst>
                    <a:ext uri="{9D8B030D-6E8A-4147-A177-3AD203B41FA5}">
                      <a16:colId xmlns:a16="http://schemas.microsoft.com/office/drawing/2014/main" val="3291274838"/>
                    </a:ext>
                  </a:extLst>
                </a:gridCol>
                <a:gridCol w="534324">
                  <a:extLst>
                    <a:ext uri="{9D8B030D-6E8A-4147-A177-3AD203B41FA5}">
                      <a16:colId xmlns:a16="http://schemas.microsoft.com/office/drawing/2014/main" val="3781829223"/>
                    </a:ext>
                  </a:extLst>
                </a:gridCol>
                <a:gridCol w="1160771">
                  <a:extLst>
                    <a:ext uri="{9D8B030D-6E8A-4147-A177-3AD203B41FA5}">
                      <a16:colId xmlns:a16="http://schemas.microsoft.com/office/drawing/2014/main" val="552709467"/>
                    </a:ext>
                  </a:extLst>
                </a:gridCol>
                <a:gridCol w="98266">
                  <a:extLst>
                    <a:ext uri="{9D8B030D-6E8A-4147-A177-3AD203B41FA5}">
                      <a16:colId xmlns:a16="http://schemas.microsoft.com/office/drawing/2014/main" val="813713461"/>
                    </a:ext>
                  </a:extLst>
                </a:gridCol>
                <a:gridCol w="534324">
                  <a:extLst>
                    <a:ext uri="{9D8B030D-6E8A-4147-A177-3AD203B41FA5}">
                      <a16:colId xmlns:a16="http://schemas.microsoft.com/office/drawing/2014/main" val="2810947776"/>
                    </a:ext>
                  </a:extLst>
                </a:gridCol>
                <a:gridCol w="92125">
                  <a:extLst>
                    <a:ext uri="{9D8B030D-6E8A-4147-A177-3AD203B41FA5}">
                      <a16:colId xmlns:a16="http://schemas.microsoft.com/office/drawing/2014/main" val="396680204"/>
                    </a:ext>
                  </a:extLst>
                </a:gridCol>
                <a:gridCol w="534324">
                  <a:extLst>
                    <a:ext uri="{9D8B030D-6E8A-4147-A177-3AD203B41FA5}">
                      <a16:colId xmlns:a16="http://schemas.microsoft.com/office/drawing/2014/main" val="1864229947"/>
                    </a:ext>
                  </a:extLst>
                </a:gridCol>
              </a:tblGrid>
              <a:tr h="435994">
                <a:tc>
                  <a:txBody>
                    <a:bodyPr/>
                    <a:lstStyle/>
                    <a:p>
                      <a:pPr algn="l" fontAlgn="t"/>
                      <a:r>
                        <a:rPr lang="nl-NL" sz="2800" b="0" i="0" u="none" strike="noStrike" dirty="0">
                          <a:solidFill>
                            <a:srgbClr val="000000"/>
                          </a:solidFill>
                          <a:effectLst/>
                          <a:latin typeface="Arial" panose="020B0604020202020204" pitchFamily="34" charset="0"/>
                        </a:rPr>
                        <a:t>BIM</a:t>
                      </a: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2800" b="0" i="0" u="none" strike="noStrike">
                          <a:solidFill>
                            <a:srgbClr val="000000"/>
                          </a:solidFill>
                          <a:effectLst/>
                          <a:latin typeface="Arial" panose="020B0604020202020204" pitchFamily="34" charset="0"/>
                        </a:rPr>
                        <a:t>BAM</a:t>
                      </a: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2800" b="0" i="0" u="none" strike="noStrike" dirty="0">
                          <a:solidFill>
                            <a:srgbClr val="000000"/>
                          </a:solidFill>
                          <a:effectLst/>
                          <a:latin typeface="Arial" panose="020B0604020202020204" pitchFamily="34" charset="0"/>
                        </a:rPr>
                        <a:t>BIM</a:t>
                      </a: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2800" b="0" i="0" u="none" strike="noStrike">
                          <a:solidFill>
                            <a:srgbClr val="000000"/>
                          </a:solidFill>
                          <a:effectLst/>
                          <a:latin typeface="Arial" panose="020B0604020202020204" pitchFamily="34" charset="0"/>
                        </a:rPr>
                        <a:t>BAM</a:t>
                      </a: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2800" b="0" i="0" u="none" strike="noStrike" dirty="0">
                        <a:solidFill>
                          <a:srgbClr val="000000"/>
                        </a:solidFill>
                        <a:effectLst/>
                        <a:latin typeface="Arial" panose="020B0604020202020204" pitchFamily="34" charset="0"/>
                      </a:endParaRPr>
                    </a:p>
                  </a:txBody>
                  <a:tcPr marL="5542" marR="5542" marT="5542" marB="0">
                    <a:lnL>
                      <a:noFill/>
                    </a:lnL>
                    <a:lnR>
                      <a:noFill/>
                    </a:lnR>
                    <a:lnT>
                      <a:noFill/>
                    </a:lnT>
                    <a:lnB>
                      <a:noFill/>
                    </a:lnB>
                  </a:tcPr>
                </a:tc>
                <a:extLst>
                  <a:ext uri="{0D108BD9-81ED-4DB2-BD59-A6C34878D82A}">
                    <a16:rowId xmlns:a16="http://schemas.microsoft.com/office/drawing/2014/main" val="1623526930"/>
                  </a:ext>
                </a:extLst>
              </a:tr>
            </a:tbl>
          </a:graphicData>
        </a:graphic>
      </p:graphicFrame>
      <p:graphicFrame>
        <p:nvGraphicFramePr>
          <p:cNvPr id="9" name="Tabel 8">
            <a:extLst>
              <a:ext uri="{FF2B5EF4-FFF2-40B4-BE49-F238E27FC236}">
                <a16:creationId xmlns:a16="http://schemas.microsoft.com/office/drawing/2014/main" id="{ED4FFA27-D231-E04C-88D9-5DCB6AEC927B}"/>
              </a:ext>
            </a:extLst>
          </p:cNvPr>
          <p:cNvGraphicFramePr>
            <a:graphicFrameLocks noGrp="1"/>
          </p:cNvGraphicFramePr>
          <p:nvPr>
            <p:extLst>
              <p:ext uri="{D42A27DB-BD31-4B8C-83A1-F6EECF244321}">
                <p14:modId xmlns:p14="http://schemas.microsoft.com/office/powerpoint/2010/main" val="2435141359"/>
              </p:ext>
            </p:extLst>
          </p:nvPr>
        </p:nvGraphicFramePr>
        <p:xfrm>
          <a:off x="596149" y="2399773"/>
          <a:ext cx="10999687" cy="188422"/>
        </p:xfrm>
        <a:graphic>
          <a:graphicData uri="http://schemas.openxmlformats.org/drawingml/2006/table">
            <a:tbl>
              <a:tblPr/>
              <a:tblGrid>
                <a:gridCol w="534323">
                  <a:extLst>
                    <a:ext uri="{9D8B030D-6E8A-4147-A177-3AD203B41FA5}">
                      <a16:colId xmlns:a16="http://schemas.microsoft.com/office/drawing/2014/main" val="579261616"/>
                    </a:ext>
                  </a:extLst>
                </a:gridCol>
                <a:gridCol w="92125">
                  <a:extLst>
                    <a:ext uri="{9D8B030D-6E8A-4147-A177-3AD203B41FA5}">
                      <a16:colId xmlns:a16="http://schemas.microsoft.com/office/drawing/2014/main" val="585647003"/>
                    </a:ext>
                  </a:extLst>
                </a:gridCol>
                <a:gridCol w="534323">
                  <a:extLst>
                    <a:ext uri="{9D8B030D-6E8A-4147-A177-3AD203B41FA5}">
                      <a16:colId xmlns:a16="http://schemas.microsoft.com/office/drawing/2014/main" val="2239551300"/>
                    </a:ext>
                  </a:extLst>
                </a:gridCol>
                <a:gridCol w="92125">
                  <a:extLst>
                    <a:ext uri="{9D8B030D-6E8A-4147-A177-3AD203B41FA5}">
                      <a16:colId xmlns:a16="http://schemas.microsoft.com/office/drawing/2014/main" val="3191013252"/>
                    </a:ext>
                  </a:extLst>
                </a:gridCol>
                <a:gridCol w="534323">
                  <a:extLst>
                    <a:ext uri="{9D8B030D-6E8A-4147-A177-3AD203B41FA5}">
                      <a16:colId xmlns:a16="http://schemas.microsoft.com/office/drawing/2014/main" val="3727179549"/>
                    </a:ext>
                  </a:extLst>
                </a:gridCol>
                <a:gridCol w="92125">
                  <a:extLst>
                    <a:ext uri="{9D8B030D-6E8A-4147-A177-3AD203B41FA5}">
                      <a16:colId xmlns:a16="http://schemas.microsoft.com/office/drawing/2014/main" val="2444578196"/>
                    </a:ext>
                  </a:extLst>
                </a:gridCol>
                <a:gridCol w="534323">
                  <a:extLst>
                    <a:ext uri="{9D8B030D-6E8A-4147-A177-3AD203B41FA5}">
                      <a16:colId xmlns:a16="http://schemas.microsoft.com/office/drawing/2014/main" val="855741164"/>
                    </a:ext>
                  </a:extLst>
                </a:gridCol>
                <a:gridCol w="264091">
                  <a:extLst>
                    <a:ext uri="{9D8B030D-6E8A-4147-A177-3AD203B41FA5}">
                      <a16:colId xmlns:a16="http://schemas.microsoft.com/office/drawing/2014/main" val="803882602"/>
                    </a:ext>
                  </a:extLst>
                </a:gridCol>
                <a:gridCol w="534323">
                  <a:extLst>
                    <a:ext uri="{9D8B030D-6E8A-4147-A177-3AD203B41FA5}">
                      <a16:colId xmlns:a16="http://schemas.microsoft.com/office/drawing/2014/main" val="1624897620"/>
                    </a:ext>
                  </a:extLst>
                </a:gridCol>
                <a:gridCol w="92125">
                  <a:extLst>
                    <a:ext uri="{9D8B030D-6E8A-4147-A177-3AD203B41FA5}">
                      <a16:colId xmlns:a16="http://schemas.microsoft.com/office/drawing/2014/main" val="850603513"/>
                    </a:ext>
                  </a:extLst>
                </a:gridCol>
                <a:gridCol w="534323">
                  <a:extLst>
                    <a:ext uri="{9D8B030D-6E8A-4147-A177-3AD203B41FA5}">
                      <a16:colId xmlns:a16="http://schemas.microsoft.com/office/drawing/2014/main" val="2922138897"/>
                    </a:ext>
                  </a:extLst>
                </a:gridCol>
                <a:gridCol w="92125">
                  <a:extLst>
                    <a:ext uri="{9D8B030D-6E8A-4147-A177-3AD203B41FA5}">
                      <a16:colId xmlns:a16="http://schemas.microsoft.com/office/drawing/2014/main" val="938731524"/>
                    </a:ext>
                  </a:extLst>
                </a:gridCol>
                <a:gridCol w="534323">
                  <a:extLst>
                    <a:ext uri="{9D8B030D-6E8A-4147-A177-3AD203B41FA5}">
                      <a16:colId xmlns:a16="http://schemas.microsoft.com/office/drawing/2014/main" val="2795243178"/>
                    </a:ext>
                  </a:extLst>
                </a:gridCol>
                <a:gridCol w="92125">
                  <a:extLst>
                    <a:ext uri="{9D8B030D-6E8A-4147-A177-3AD203B41FA5}">
                      <a16:colId xmlns:a16="http://schemas.microsoft.com/office/drawing/2014/main" val="303498461"/>
                    </a:ext>
                  </a:extLst>
                </a:gridCol>
                <a:gridCol w="534323">
                  <a:extLst>
                    <a:ext uri="{9D8B030D-6E8A-4147-A177-3AD203B41FA5}">
                      <a16:colId xmlns:a16="http://schemas.microsoft.com/office/drawing/2014/main" val="1928930701"/>
                    </a:ext>
                  </a:extLst>
                </a:gridCol>
                <a:gridCol w="534323">
                  <a:extLst>
                    <a:ext uri="{9D8B030D-6E8A-4147-A177-3AD203B41FA5}">
                      <a16:colId xmlns:a16="http://schemas.microsoft.com/office/drawing/2014/main" val="539747321"/>
                    </a:ext>
                  </a:extLst>
                </a:gridCol>
                <a:gridCol w="534323">
                  <a:extLst>
                    <a:ext uri="{9D8B030D-6E8A-4147-A177-3AD203B41FA5}">
                      <a16:colId xmlns:a16="http://schemas.microsoft.com/office/drawing/2014/main" val="525293659"/>
                    </a:ext>
                  </a:extLst>
                </a:gridCol>
                <a:gridCol w="98266">
                  <a:extLst>
                    <a:ext uri="{9D8B030D-6E8A-4147-A177-3AD203B41FA5}">
                      <a16:colId xmlns:a16="http://schemas.microsoft.com/office/drawing/2014/main" val="3709373048"/>
                    </a:ext>
                  </a:extLst>
                </a:gridCol>
                <a:gridCol w="534323">
                  <a:extLst>
                    <a:ext uri="{9D8B030D-6E8A-4147-A177-3AD203B41FA5}">
                      <a16:colId xmlns:a16="http://schemas.microsoft.com/office/drawing/2014/main" val="2476443735"/>
                    </a:ext>
                  </a:extLst>
                </a:gridCol>
                <a:gridCol w="92125">
                  <a:extLst>
                    <a:ext uri="{9D8B030D-6E8A-4147-A177-3AD203B41FA5}">
                      <a16:colId xmlns:a16="http://schemas.microsoft.com/office/drawing/2014/main" val="2458896037"/>
                    </a:ext>
                  </a:extLst>
                </a:gridCol>
                <a:gridCol w="534323">
                  <a:extLst>
                    <a:ext uri="{9D8B030D-6E8A-4147-A177-3AD203B41FA5}">
                      <a16:colId xmlns:a16="http://schemas.microsoft.com/office/drawing/2014/main" val="335340684"/>
                    </a:ext>
                  </a:extLst>
                </a:gridCol>
                <a:gridCol w="92125">
                  <a:extLst>
                    <a:ext uri="{9D8B030D-6E8A-4147-A177-3AD203B41FA5}">
                      <a16:colId xmlns:a16="http://schemas.microsoft.com/office/drawing/2014/main" val="2457623807"/>
                    </a:ext>
                  </a:extLst>
                </a:gridCol>
                <a:gridCol w="534323">
                  <a:extLst>
                    <a:ext uri="{9D8B030D-6E8A-4147-A177-3AD203B41FA5}">
                      <a16:colId xmlns:a16="http://schemas.microsoft.com/office/drawing/2014/main" val="3651731616"/>
                    </a:ext>
                  </a:extLst>
                </a:gridCol>
                <a:gridCol w="534323">
                  <a:extLst>
                    <a:ext uri="{9D8B030D-6E8A-4147-A177-3AD203B41FA5}">
                      <a16:colId xmlns:a16="http://schemas.microsoft.com/office/drawing/2014/main" val="3382446112"/>
                    </a:ext>
                  </a:extLst>
                </a:gridCol>
                <a:gridCol w="534323">
                  <a:extLst>
                    <a:ext uri="{9D8B030D-6E8A-4147-A177-3AD203B41FA5}">
                      <a16:colId xmlns:a16="http://schemas.microsoft.com/office/drawing/2014/main" val="139286368"/>
                    </a:ext>
                  </a:extLst>
                </a:gridCol>
                <a:gridCol w="92125">
                  <a:extLst>
                    <a:ext uri="{9D8B030D-6E8A-4147-A177-3AD203B41FA5}">
                      <a16:colId xmlns:a16="http://schemas.microsoft.com/office/drawing/2014/main" val="2756129528"/>
                    </a:ext>
                  </a:extLst>
                </a:gridCol>
                <a:gridCol w="534323">
                  <a:extLst>
                    <a:ext uri="{9D8B030D-6E8A-4147-A177-3AD203B41FA5}">
                      <a16:colId xmlns:a16="http://schemas.microsoft.com/office/drawing/2014/main" val="950594022"/>
                    </a:ext>
                  </a:extLst>
                </a:gridCol>
                <a:gridCol w="98266">
                  <a:extLst>
                    <a:ext uri="{9D8B030D-6E8A-4147-A177-3AD203B41FA5}">
                      <a16:colId xmlns:a16="http://schemas.microsoft.com/office/drawing/2014/main" val="3952112357"/>
                    </a:ext>
                  </a:extLst>
                </a:gridCol>
                <a:gridCol w="534323">
                  <a:extLst>
                    <a:ext uri="{9D8B030D-6E8A-4147-A177-3AD203B41FA5}">
                      <a16:colId xmlns:a16="http://schemas.microsoft.com/office/drawing/2014/main" val="4181779864"/>
                    </a:ext>
                  </a:extLst>
                </a:gridCol>
                <a:gridCol w="92125">
                  <a:extLst>
                    <a:ext uri="{9D8B030D-6E8A-4147-A177-3AD203B41FA5}">
                      <a16:colId xmlns:a16="http://schemas.microsoft.com/office/drawing/2014/main" val="4168771877"/>
                    </a:ext>
                  </a:extLst>
                </a:gridCol>
                <a:gridCol w="534323">
                  <a:extLst>
                    <a:ext uri="{9D8B030D-6E8A-4147-A177-3AD203B41FA5}">
                      <a16:colId xmlns:a16="http://schemas.microsoft.com/office/drawing/2014/main" val="3820879081"/>
                    </a:ext>
                  </a:extLst>
                </a:gridCol>
              </a:tblGrid>
              <a:tr h="184743">
                <a:tc>
                  <a:txBody>
                    <a:bodyPr/>
                    <a:lstStyle/>
                    <a:p>
                      <a:pPr algn="l" fontAlgn="b"/>
                      <a:r>
                        <a:rPr lang="nl-NL" sz="1200" b="0" i="0" u="none" strike="noStrike" dirty="0">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FF40FF"/>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FF40FF"/>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FF40FF"/>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FF40FF"/>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FF40FF"/>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FF40FF"/>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dirty="0">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FF40FF"/>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FF40FF"/>
                          </a:solidFill>
                          <a:effectLst/>
                          <a:latin typeface="Arial" panose="020B0604020202020204" pitchFamily="34" charset="0"/>
                        </a:rPr>
                        <a:t>B</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FF40FF"/>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FF40FF"/>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FF40FF"/>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FF40FF"/>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dirty="0">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extLst>
                  <a:ext uri="{0D108BD9-81ED-4DB2-BD59-A6C34878D82A}">
                    <a16:rowId xmlns:a16="http://schemas.microsoft.com/office/drawing/2014/main" val="1231406804"/>
                  </a:ext>
                </a:extLst>
              </a:tr>
            </a:tbl>
          </a:graphicData>
        </a:graphic>
      </p:graphicFrame>
      <p:graphicFrame>
        <p:nvGraphicFramePr>
          <p:cNvPr id="10" name="Tabel 9">
            <a:extLst>
              <a:ext uri="{FF2B5EF4-FFF2-40B4-BE49-F238E27FC236}">
                <a16:creationId xmlns:a16="http://schemas.microsoft.com/office/drawing/2014/main" id="{BBCFE503-1381-D34B-8D19-4056B3EAB8D7}"/>
              </a:ext>
            </a:extLst>
          </p:cNvPr>
          <p:cNvGraphicFramePr>
            <a:graphicFrameLocks noGrp="1"/>
          </p:cNvGraphicFramePr>
          <p:nvPr>
            <p:extLst>
              <p:ext uri="{D42A27DB-BD31-4B8C-83A1-F6EECF244321}">
                <p14:modId xmlns:p14="http://schemas.microsoft.com/office/powerpoint/2010/main" val="2391732129"/>
              </p:ext>
            </p:extLst>
          </p:nvPr>
        </p:nvGraphicFramePr>
        <p:xfrm>
          <a:off x="596150" y="4026654"/>
          <a:ext cx="10999686" cy="188422"/>
        </p:xfrm>
        <a:graphic>
          <a:graphicData uri="http://schemas.openxmlformats.org/drawingml/2006/table">
            <a:tbl>
              <a:tblPr/>
              <a:tblGrid>
                <a:gridCol w="534323">
                  <a:extLst>
                    <a:ext uri="{9D8B030D-6E8A-4147-A177-3AD203B41FA5}">
                      <a16:colId xmlns:a16="http://schemas.microsoft.com/office/drawing/2014/main" val="2488409264"/>
                    </a:ext>
                  </a:extLst>
                </a:gridCol>
                <a:gridCol w="92125">
                  <a:extLst>
                    <a:ext uri="{9D8B030D-6E8A-4147-A177-3AD203B41FA5}">
                      <a16:colId xmlns:a16="http://schemas.microsoft.com/office/drawing/2014/main" val="3483345946"/>
                    </a:ext>
                  </a:extLst>
                </a:gridCol>
                <a:gridCol w="534323">
                  <a:extLst>
                    <a:ext uri="{9D8B030D-6E8A-4147-A177-3AD203B41FA5}">
                      <a16:colId xmlns:a16="http://schemas.microsoft.com/office/drawing/2014/main" val="3769001597"/>
                    </a:ext>
                  </a:extLst>
                </a:gridCol>
                <a:gridCol w="92125">
                  <a:extLst>
                    <a:ext uri="{9D8B030D-6E8A-4147-A177-3AD203B41FA5}">
                      <a16:colId xmlns:a16="http://schemas.microsoft.com/office/drawing/2014/main" val="4268478636"/>
                    </a:ext>
                  </a:extLst>
                </a:gridCol>
                <a:gridCol w="534323">
                  <a:extLst>
                    <a:ext uri="{9D8B030D-6E8A-4147-A177-3AD203B41FA5}">
                      <a16:colId xmlns:a16="http://schemas.microsoft.com/office/drawing/2014/main" val="993163263"/>
                    </a:ext>
                  </a:extLst>
                </a:gridCol>
                <a:gridCol w="92125">
                  <a:extLst>
                    <a:ext uri="{9D8B030D-6E8A-4147-A177-3AD203B41FA5}">
                      <a16:colId xmlns:a16="http://schemas.microsoft.com/office/drawing/2014/main" val="3027560462"/>
                    </a:ext>
                  </a:extLst>
                </a:gridCol>
                <a:gridCol w="534323">
                  <a:extLst>
                    <a:ext uri="{9D8B030D-6E8A-4147-A177-3AD203B41FA5}">
                      <a16:colId xmlns:a16="http://schemas.microsoft.com/office/drawing/2014/main" val="888238095"/>
                    </a:ext>
                  </a:extLst>
                </a:gridCol>
                <a:gridCol w="264090">
                  <a:extLst>
                    <a:ext uri="{9D8B030D-6E8A-4147-A177-3AD203B41FA5}">
                      <a16:colId xmlns:a16="http://schemas.microsoft.com/office/drawing/2014/main" val="1521473920"/>
                    </a:ext>
                  </a:extLst>
                </a:gridCol>
                <a:gridCol w="534323">
                  <a:extLst>
                    <a:ext uri="{9D8B030D-6E8A-4147-A177-3AD203B41FA5}">
                      <a16:colId xmlns:a16="http://schemas.microsoft.com/office/drawing/2014/main" val="500224731"/>
                    </a:ext>
                  </a:extLst>
                </a:gridCol>
                <a:gridCol w="92125">
                  <a:extLst>
                    <a:ext uri="{9D8B030D-6E8A-4147-A177-3AD203B41FA5}">
                      <a16:colId xmlns:a16="http://schemas.microsoft.com/office/drawing/2014/main" val="1620104076"/>
                    </a:ext>
                  </a:extLst>
                </a:gridCol>
                <a:gridCol w="534323">
                  <a:extLst>
                    <a:ext uri="{9D8B030D-6E8A-4147-A177-3AD203B41FA5}">
                      <a16:colId xmlns:a16="http://schemas.microsoft.com/office/drawing/2014/main" val="1937302196"/>
                    </a:ext>
                  </a:extLst>
                </a:gridCol>
                <a:gridCol w="92125">
                  <a:extLst>
                    <a:ext uri="{9D8B030D-6E8A-4147-A177-3AD203B41FA5}">
                      <a16:colId xmlns:a16="http://schemas.microsoft.com/office/drawing/2014/main" val="603892306"/>
                    </a:ext>
                  </a:extLst>
                </a:gridCol>
                <a:gridCol w="534323">
                  <a:extLst>
                    <a:ext uri="{9D8B030D-6E8A-4147-A177-3AD203B41FA5}">
                      <a16:colId xmlns:a16="http://schemas.microsoft.com/office/drawing/2014/main" val="2251294799"/>
                    </a:ext>
                  </a:extLst>
                </a:gridCol>
                <a:gridCol w="92125">
                  <a:extLst>
                    <a:ext uri="{9D8B030D-6E8A-4147-A177-3AD203B41FA5}">
                      <a16:colId xmlns:a16="http://schemas.microsoft.com/office/drawing/2014/main" val="443171366"/>
                    </a:ext>
                  </a:extLst>
                </a:gridCol>
                <a:gridCol w="534323">
                  <a:extLst>
                    <a:ext uri="{9D8B030D-6E8A-4147-A177-3AD203B41FA5}">
                      <a16:colId xmlns:a16="http://schemas.microsoft.com/office/drawing/2014/main" val="816054802"/>
                    </a:ext>
                  </a:extLst>
                </a:gridCol>
                <a:gridCol w="534323">
                  <a:extLst>
                    <a:ext uri="{9D8B030D-6E8A-4147-A177-3AD203B41FA5}">
                      <a16:colId xmlns:a16="http://schemas.microsoft.com/office/drawing/2014/main" val="431728919"/>
                    </a:ext>
                  </a:extLst>
                </a:gridCol>
                <a:gridCol w="534323">
                  <a:extLst>
                    <a:ext uri="{9D8B030D-6E8A-4147-A177-3AD203B41FA5}">
                      <a16:colId xmlns:a16="http://schemas.microsoft.com/office/drawing/2014/main" val="1886633664"/>
                    </a:ext>
                  </a:extLst>
                </a:gridCol>
                <a:gridCol w="98266">
                  <a:extLst>
                    <a:ext uri="{9D8B030D-6E8A-4147-A177-3AD203B41FA5}">
                      <a16:colId xmlns:a16="http://schemas.microsoft.com/office/drawing/2014/main" val="1498032968"/>
                    </a:ext>
                  </a:extLst>
                </a:gridCol>
                <a:gridCol w="534323">
                  <a:extLst>
                    <a:ext uri="{9D8B030D-6E8A-4147-A177-3AD203B41FA5}">
                      <a16:colId xmlns:a16="http://schemas.microsoft.com/office/drawing/2014/main" val="912363807"/>
                    </a:ext>
                  </a:extLst>
                </a:gridCol>
                <a:gridCol w="92125">
                  <a:extLst>
                    <a:ext uri="{9D8B030D-6E8A-4147-A177-3AD203B41FA5}">
                      <a16:colId xmlns:a16="http://schemas.microsoft.com/office/drawing/2014/main" val="3535912409"/>
                    </a:ext>
                  </a:extLst>
                </a:gridCol>
                <a:gridCol w="534323">
                  <a:extLst>
                    <a:ext uri="{9D8B030D-6E8A-4147-A177-3AD203B41FA5}">
                      <a16:colId xmlns:a16="http://schemas.microsoft.com/office/drawing/2014/main" val="3977424385"/>
                    </a:ext>
                  </a:extLst>
                </a:gridCol>
                <a:gridCol w="92125">
                  <a:extLst>
                    <a:ext uri="{9D8B030D-6E8A-4147-A177-3AD203B41FA5}">
                      <a16:colId xmlns:a16="http://schemas.microsoft.com/office/drawing/2014/main" val="3319137456"/>
                    </a:ext>
                  </a:extLst>
                </a:gridCol>
                <a:gridCol w="534323">
                  <a:extLst>
                    <a:ext uri="{9D8B030D-6E8A-4147-A177-3AD203B41FA5}">
                      <a16:colId xmlns:a16="http://schemas.microsoft.com/office/drawing/2014/main" val="564227244"/>
                    </a:ext>
                  </a:extLst>
                </a:gridCol>
                <a:gridCol w="534323">
                  <a:extLst>
                    <a:ext uri="{9D8B030D-6E8A-4147-A177-3AD203B41FA5}">
                      <a16:colId xmlns:a16="http://schemas.microsoft.com/office/drawing/2014/main" val="2721771327"/>
                    </a:ext>
                  </a:extLst>
                </a:gridCol>
                <a:gridCol w="534323">
                  <a:extLst>
                    <a:ext uri="{9D8B030D-6E8A-4147-A177-3AD203B41FA5}">
                      <a16:colId xmlns:a16="http://schemas.microsoft.com/office/drawing/2014/main" val="2848296672"/>
                    </a:ext>
                  </a:extLst>
                </a:gridCol>
                <a:gridCol w="92125">
                  <a:extLst>
                    <a:ext uri="{9D8B030D-6E8A-4147-A177-3AD203B41FA5}">
                      <a16:colId xmlns:a16="http://schemas.microsoft.com/office/drawing/2014/main" val="2676635142"/>
                    </a:ext>
                  </a:extLst>
                </a:gridCol>
                <a:gridCol w="534323">
                  <a:extLst>
                    <a:ext uri="{9D8B030D-6E8A-4147-A177-3AD203B41FA5}">
                      <a16:colId xmlns:a16="http://schemas.microsoft.com/office/drawing/2014/main" val="2167556744"/>
                    </a:ext>
                  </a:extLst>
                </a:gridCol>
                <a:gridCol w="98266">
                  <a:extLst>
                    <a:ext uri="{9D8B030D-6E8A-4147-A177-3AD203B41FA5}">
                      <a16:colId xmlns:a16="http://schemas.microsoft.com/office/drawing/2014/main" val="3967752784"/>
                    </a:ext>
                  </a:extLst>
                </a:gridCol>
                <a:gridCol w="534323">
                  <a:extLst>
                    <a:ext uri="{9D8B030D-6E8A-4147-A177-3AD203B41FA5}">
                      <a16:colId xmlns:a16="http://schemas.microsoft.com/office/drawing/2014/main" val="1942291126"/>
                    </a:ext>
                  </a:extLst>
                </a:gridCol>
                <a:gridCol w="92125">
                  <a:extLst>
                    <a:ext uri="{9D8B030D-6E8A-4147-A177-3AD203B41FA5}">
                      <a16:colId xmlns:a16="http://schemas.microsoft.com/office/drawing/2014/main" val="1521013492"/>
                    </a:ext>
                  </a:extLst>
                </a:gridCol>
                <a:gridCol w="534323">
                  <a:extLst>
                    <a:ext uri="{9D8B030D-6E8A-4147-A177-3AD203B41FA5}">
                      <a16:colId xmlns:a16="http://schemas.microsoft.com/office/drawing/2014/main" val="3537478825"/>
                    </a:ext>
                  </a:extLst>
                </a:gridCol>
              </a:tblGrid>
              <a:tr h="184743">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r>
                        <a:rPr lang="nl-NL" sz="1200" b="0" i="0" u="none" strike="noStrike" dirty="0">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extLst>
                  <a:ext uri="{0D108BD9-81ED-4DB2-BD59-A6C34878D82A}">
                    <a16:rowId xmlns:a16="http://schemas.microsoft.com/office/drawing/2014/main" val="4109963219"/>
                  </a:ext>
                </a:extLst>
              </a:tr>
            </a:tbl>
          </a:graphicData>
        </a:graphic>
      </p:graphicFrame>
      <p:graphicFrame>
        <p:nvGraphicFramePr>
          <p:cNvPr id="11" name="Tabel 10">
            <a:extLst>
              <a:ext uri="{FF2B5EF4-FFF2-40B4-BE49-F238E27FC236}">
                <a16:creationId xmlns:a16="http://schemas.microsoft.com/office/drawing/2014/main" id="{CA68093E-12C0-BB46-BB4F-666B96CD76AA}"/>
              </a:ext>
            </a:extLst>
          </p:cNvPr>
          <p:cNvGraphicFramePr>
            <a:graphicFrameLocks noGrp="1"/>
          </p:cNvGraphicFramePr>
          <p:nvPr>
            <p:extLst>
              <p:ext uri="{D42A27DB-BD31-4B8C-83A1-F6EECF244321}">
                <p14:modId xmlns:p14="http://schemas.microsoft.com/office/powerpoint/2010/main" val="3784228036"/>
              </p:ext>
            </p:extLst>
          </p:nvPr>
        </p:nvGraphicFramePr>
        <p:xfrm>
          <a:off x="596149" y="4354682"/>
          <a:ext cx="10999687" cy="435994"/>
        </p:xfrm>
        <a:graphic>
          <a:graphicData uri="http://schemas.openxmlformats.org/drawingml/2006/table">
            <a:tbl>
              <a:tblPr/>
              <a:tblGrid>
                <a:gridCol w="1160771">
                  <a:extLst>
                    <a:ext uri="{9D8B030D-6E8A-4147-A177-3AD203B41FA5}">
                      <a16:colId xmlns:a16="http://schemas.microsoft.com/office/drawing/2014/main" val="1621451332"/>
                    </a:ext>
                  </a:extLst>
                </a:gridCol>
                <a:gridCol w="92125">
                  <a:extLst>
                    <a:ext uri="{9D8B030D-6E8A-4147-A177-3AD203B41FA5}">
                      <a16:colId xmlns:a16="http://schemas.microsoft.com/office/drawing/2014/main" val="2754178782"/>
                    </a:ext>
                  </a:extLst>
                </a:gridCol>
                <a:gridCol w="1160771">
                  <a:extLst>
                    <a:ext uri="{9D8B030D-6E8A-4147-A177-3AD203B41FA5}">
                      <a16:colId xmlns:a16="http://schemas.microsoft.com/office/drawing/2014/main" val="3360531594"/>
                    </a:ext>
                  </a:extLst>
                </a:gridCol>
                <a:gridCol w="264091">
                  <a:extLst>
                    <a:ext uri="{9D8B030D-6E8A-4147-A177-3AD203B41FA5}">
                      <a16:colId xmlns:a16="http://schemas.microsoft.com/office/drawing/2014/main" val="521226642"/>
                    </a:ext>
                  </a:extLst>
                </a:gridCol>
                <a:gridCol w="1160771">
                  <a:extLst>
                    <a:ext uri="{9D8B030D-6E8A-4147-A177-3AD203B41FA5}">
                      <a16:colId xmlns:a16="http://schemas.microsoft.com/office/drawing/2014/main" val="683139138"/>
                    </a:ext>
                  </a:extLst>
                </a:gridCol>
                <a:gridCol w="92125">
                  <a:extLst>
                    <a:ext uri="{9D8B030D-6E8A-4147-A177-3AD203B41FA5}">
                      <a16:colId xmlns:a16="http://schemas.microsoft.com/office/drawing/2014/main" val="2455892303"/>
                    </a:ext>
                  </a:extLst>
                </a:gridCol>
                <a:gridCol w="1160771">
                  <a:extLst>
                    <a:ext uri="{9D8B030D-6E8A-4147-A177-3AD203B41FA5}">
                      <a16:colId xmlns:a16="http://schemas.microsoft.com/office/drawing/2014/main" val="3671498254"/>
                    </a:ext>
                  </a:extLst>
                </a:gridCol>
                <a:gridCol w="534323">
                  <a:extLst>
                    <a:ext uri="{9D8B030D-6E8A-4147-A177-3AD203B41FA5}">
                      <a16:colId xmlns:a16="http://schemas.microsoft.com/office/drawing/2014/main" val="4143623949"/>
                    </a:ext>
                  </a:extLst>
                </a:gridCol>
                <a:gridCol w="1166912">
                  <a:extLst>
                    <a:ext uri="{9D8B030D-6E8A-4147-A177-3AD203B41FA5}">
                      <a16:colId xmlns:a16="http://schemas.microsoft.com/office/drawing/2014/main" val="3208759294"/>
                    </a:ext>
                  </a:extLst>
                </a:gridCol>
                <a:gridCol w="92125">
                  <a:extLst>
                    <a:ext uri="{9D8B030D-6E8A-4147-A177-3AD203B41FA5}">
                      <a16:colId xmlns:a16="http://schemas.microsoft.com/office/drawing/2014/main" val="1018219471"/>
                    </a:ext>
                  </a:extLst>
                </a:gridCol>
                <a:gridCol w="1160771">
                  <a:extLst>
                    <a:ext uri="{9D8B030D-6E8A-4147-A177-3AD203B41FA5}">
                      <a16:colId xmlns:a16="http://schemas.microsoft.com/office/drawing/2014/main" val="2777689249"/>
                    </a:ext>
                  </a:extLst>
                </a:gridCol>
                <a:gridCol w="534323">
                  <a:extLst>
                    <a:ext uri="{9D8B030D-6E8A-4147-A177-3AD203B41FA5}">
                      <a16:colId xmlns:a16="http://schemas.microsoft.com/office/drawing/2014/main" val="2681423075"/>
                    </a:ext>
                  </a:extLst>
                </a:gridCol>
                <a:gridCol w="1160771">
                  <a:extLst>
                    <a:ext uri="{9D8B030D-6E8A-4147-A177-3AD203B41FA5}">
                      <a16:colId xmlns:a16="http://schemas.microsoft.com/office/drawing/2014/main" val="854988545"/>
                    </a:ext>
                  </a:extLst>
                </a:gridCol>
                <a:gridCol w="98266">
                  <a:extLst>
                    <a:ext uri="{9D8B030D-6E8A-4147-A177-3AD203B41FA5}">
                      <a16:colId xmlns:a16="http://schemas.microsoft.com/office/drawing/2014/main" val="112398461"/>
                    </a:ext>
                  </a:extLst>
                </a:gridCol>
                <a:gridCol w="1160771">
                  <a:extLst>
                    <a:ext uri="{9D8B030D-6E8A-4147-A177-3AD203B41FA5}">
                      <a16:colId xmlns:a16="http://schemas.microsoft.com/office/drawing/2014/main" val="779936733"/>
                    </a:ext>
                  </a:extLst>
                </a:gridCol>
              </a:tblGrid>
              <a:tr h="435994">
                <a:tc>
                  <a:txBody>
                    <a:bodyPr/>
                    <a:lstStyle/>
                    <a:p>
                      <a:pPr algn="l" fontAlgn="t"/>
                      <a:r>
                        <a:rPr lang="nl-NL" sz="2800" b="0" i="0" u="none" strike="noStrike" dirty="0">
                          <a:solidFill>
                            <a:srgbClr val="000000"/>
                          </a:solidFill>
                          <a:effectLst/>
                          <a:latin typeface="Arial" panose="020B0604020202020204" pitchFamily="34" charset="0"/>
                        </a:rPr>
                        <a:t>TIK-</a:t>
                      </a: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2800" b="0" i="0" u="none" strike="noStrike">
                          <a:solidFill>
                            <a:srgbClr val="000000"/>
                          </a:solidFill>
                          <a:effectLst/>
                          <a:latin typeface="Arial" panose="020B0604020202020204" pitchFamily="34" charset="0"/>
                        </a:rPr>
                        <a:t>KE</a:t>
                      </a: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2800" b="0" i="0" u="none" strike="noStrike">
                          <a:solidFill>
                            <a:srgbClr val="000000"/>
                          </a:solidFill>
                          <a:effectLst/>
                          <a:latin typeface="Arial" panose="020B0604020202020204" pitchFamily="34" charset="0"/>
                        </a:rPr>
                        <a:t>TAK-</a:t>
                      </a: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2800" b="0" i="0" u="none" strike="noStrike">
                          <a:solidFill>
                            <a:srgbClr val="000000"/>
                          </a:solidFill>
                          <a:effectLst/>
                          <a:latin typeface="Arial" panose="020B0604020202020204" pitchFamily="34" charset="0"/>
                        </a:rPr>
                        <a:t>KE</a:t>
                      </a: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2800" b="0" i="0" u="none" strike="noStrike">
                          <a:solidFill>
                            <a:srgbClr val="000000"/>
                          </a:solidFill>
                          <a:effectLst/>
                          <a:latin typeface="Arial" panose="020B0604020202020204" pitchFamily="34" charset="0"/>
                        </a:rPr>
                        <a:t>TIK-</a:t>
                      </a: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2800" b="0" i="0" u="none" strike="noStrike">
                          <a:solidFill>
                            <a:srgbClr val="000000"/>
                          </a:solidFill>
                          <a:effectLst/>
                          <a:latin typeface="Arial" panose="020B0604020202020204" pitchFamily="34" charset="0"/>
                        </a:rPr>
                        <a:t>KE</a:t>
                      </a: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2800" b="0" i="0" u="none" strike="noStrike">
                          <a:solidFill>
                            <a:srgbClr val="000000"/>
                          </a:solidFill>
                          <a:effectLst/>
                          <a:latin typeface="Arial" panose="020B0604020202020204" pitchFamily="34" charset="0"/>
                        </a:rPr>
                        <a:t>TAK-</a:t>
                      </a:r>
                    </a:p>
                  </a:txBody>
                  <a:tcPr marL="5542" marR="5542" marT="5542" marB="0">
                    <a:lnL>
                      <a:noFill/>
                    </a:lnL>
                    <a:lnR>
                      <a:noFill/>
                    </a:lnR>
                    <a:lnT>
                      <a:noFill/>
                    </a:lnT>
                    <a:lnB>
                      <a:noFill/>
                    </a:lnB>
                  </a:tcPr>
                </a:tc>
                <a:tc>
                  <a:txBody>
                    <a:bodyPr/>
                    <a:lstStyle/>
                    <a:p>
                      <a:pPr algn="l" fontAlgn="t"/>
                      <a:endParaRPr lang="nl-NL" sz="28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2800" b="0" i="0" u="none" strike="noStrike" dirty="0">
                          <a:solidFill>
                            <a:srgbClr val="000000"/>
                          </a:solidFill>
                          <a:effectLst/>
                          <a:latin typeface="Arial" panose="020B0604020202020204" pitchFamily="34" charset="0"/>
                        </a:rPr>
                        <a:t>KE</a:t>
                      </a:r>
                    </a:p>
                  </a:txBody>
                  <a:tcPr marL="5542" marR="5542" marT="5542" marB="0">
                    <a:lnL>
                      <a:noFill/>
                    </a:lnL>
                    <a:lnR>
                      <a:noFill/>
                    </a:lnR>
                    <a:lnT>
                      <a:noFill/>
                    </a:lnT>
                    <a:lnB>
                      <a:noFill/>
                    </a:lnB>
                  </a:tcPr>
                </a:tc>
                <a:extLst>
                  <a:ext uri="{0D108BD9-81ED-4DB2-BD59-A6C34878D82A}">
                    <a16:rowId xmlns:a16="http://schemas.microsoft.com/office/drawing/2014/main" val="1786953798"/>
                  </a:ext>
                </a:extLst>
              </a:tr>
            </a:tbl>
          </a:graphicData>
        </a:graphic>
      </p:graphicFrame>
      <p:graphicFrame>
        <p:nvGraphicFramePr>
          <p:cNvPr id="12" name="Tabel 11">
            <a:extLst>
              <a:ext uri="{FF2B5EF4-FFF2-40B4-BE49-F238E27FC236}">
                <a16:creationId xmlns:a16="http://schemas.microsoft.com/office/drawing/2014/main" id="{806D1492-966D-DF4F-9378-A50EC437E073}"/>
              </a:ext>
            </a:extLst>
          </p:cNvPr>
          <p:cNvGraphicFramePr>
            <a:graphicFrameLocks noGrp="1"/>
          </p:cNvGraphicFramePr>
          <p:nvPr>
            <p:extLst>
              <p:ext uri="{D42A27DB-BD31-4B8C-83A1-F6EECF244321}">
                <p14:modId xmlns:p14="http://schemas.microsoft.com/office/powerpoint/2010/main" val="1693125022"/>
              </p:ext>
            </p:extLst>
          </p:nvPr>
        </p:nvGraphicFramePr>
        <p:xfrm>
          <a:off x="596150" y="5571577"/>
          <a:ext cx="10999686" cy="188422"/>
        </p:xfrm>
        <a:graphic>
          <a:graphicData uri="http://schemas.openxmlformats.org/drawingml/2006/table">
            <a:tbl>
              <a:tblPr/>
              <a:tblGrid>
                <a:gridCol w="534323">
                  <a:extLst>
                    <a:ext uri="{9D8B030D-6E8A-4147-A177-3AD203B41FA5}">
                      <a16:colId xmlns:a16="http://schemas.microsoft.com/office/drawing/2014/main" val="1782644125"/>
                    </a:ext>
                  </a:extLst>
                </a:gridCol>
                <a:gridCol w="92125">
                  <a:extLst>
                    <a:ext uri="{9D8B030D-6E8A-4147-A177-3AD203B41FA5}">
                      <a16:colId xmlns:a16="http://schemas.microsoft.com/office/drawing/2014/main" val="3333978425"/>
                    </a:ext>
                  </a:extLst>
                </a:gridCol>
                <a:gridCol w="534323">
                  <a:extLst>
                    <a:ext uri="{9D8B030D-6E8A-4147-A177-3AD203B41FA5}">
                      <a16:colId xmlns:a16="http://schemas.microsoft.com/office/drawing/2014/main" val="1712506341"/>
                    </a:ext>
                  </a:extLst>
                </a:gridCol>
                <a:gridCol w="92125">
                  <a:extLst>
                    <a:ext uri="{9D8B030D-6E8A-4147-A177-3AD203B41FA5}">
                      <a16:colId xmlns:a16="http://schemas.microsoft.com/office/drawing/2014/main" val="916453228"/>
                    </a:ext>
                  </a:extLst>
                </a:gridCol>
                <a:gridCol w="534323">
                  <a:extLst>
                    <a:ext uri="{9D8B030D-6E8A-4147-A177-3AD203B41FA5}">
                      <a16:colId xmlns:a16="http://schemas.microsoft.com/office/drawing/2014/main" val="2831709428"/>
                    </a:ext>
                  </a:extLst>
                </a:gridCol>
                <a:gridCol w="92125">
                  <a:extLst>
                    <a:ext uri="{9D8B030D-6E8A-4147-A177-3AD203B41FA5}">
                      <a16:colId xmlns:a16="http://schemas.microsoft.com/office/drawing/2014/main" val="1600348916"/>
                    </a:ext>
                  </a:extLst>
                </a:gridCol>
                <a:gridCol w="534323">
                  <a:extLst>
                    <a:ext uri="{9D8B030D-6E8A-4147-A177-3AD203B41FA5}">
                      <a16:colId xmlns:a16="http://schemas.microsoft.com/office/drawing/2014/main" val="843500445"/>
                    </a:ext>
                  </a:extLst>
                </a:gridCol>
                <a:gridCol w="264090">
                  <a:extLst>
                    <a:ext uri="{9D8B030D-6E8A-4147-A177-3AD203B41FA5}">
                      <a16:colId xmlns:a16="http://schemas.microsoft.com/office/drawing/2014/main" val="3298470901"/>
                    </a:ext>
                  </a:extLst>
                </a:gridCol>
                <a:gridCol w="534323">
                  <a:extLst>
                    <a:ext uri="{9D8B030D-6E8A-4147-A177-3AD203B41FA5}">
                      <a16:colId xmlns:a16="http://schemas.microsoft.com/office/drawing/2014/main" val="1014189377"/>
                    </a:ext>
                  </a:extLst>
                </a:gridCol>
                <a:gridCol w="92125">
                  <a:extLst>
                    <a:ext uri="{9D8B030D-6E8A-4147-A177-3AD203B41FA5}">
                      <a16:colId xmlns:a16="http://schemas.microsoft.com/office/drawing/2014/main" val="2407463782"/>
                    </a:ext>
                  </a:extLst>
                </a:gridCol>
                <a:gridCol w="534323">
                  <a:extLst>
                    <a:ext uri="{9D8B030D-6E8A-4147-A177-3AD203B41FA5}">
                      <a16:colId xmlns:a16="http://schemas.microsoft.com/office/drawing/2014/main" val="2886593529"/>
                    </a:ext>
                  </a:extLst>
                </a:gridCol>
                <a:gridCol w="92125">
                  <a:extLst>
                    <a:ext uri="{9D8B030D-6E8A-4147-A177-3AD203B41FA5}">
                      <a16:colId xmlns:a16="http://schemas.microsoft.com/office/drawing/2014/main" val="3837772790"/>
                    </a:ext>
                  </a:extLst>
                </a:gridCol>
                <a:gridCol w="534323">
                  <a:extLst>
                    <a:ext uri="{9D8B030D-6E8A-4147-A177-3AD203B41FA5}">
                      <a16:colId xmlns:a16="http://schemas.microsoft.com/office/drawing/2014/main" val="1759745523"/>
                    </a:ext>
                  </a:extLst>
                </a:gridCol>
                <a:gridCol w="92125">
                  <a:extLst>
                    <a:ext uri="{9D8B030D-6E8A-4147-A177-3AD203B41FA5}">
                      <a16:colId xmlns:a16="http://schemas.microsoft.com/office/drawing/2014/main" val="3621343465"/>
                    </a:ext>
                  </a:extLst>
                </a:gridCol>
                <a:gridCol w="534323">
                  <a:extLst>
                    <a:ext uri="{9D8B030D-6E8A-4147-A177-3AD203B41FA5}">
                      <a16:colId xmlns:a16="http://schemas.microsoft.com/office/drawing/2014/main" val="1703791162"/>
                    </a:ext>
                  </a:extLst>
                </a:gridCol>
                <a:gridCol w="534323">
                  <a:extLst>
                    <a:ext uri="{9D8B030D-6E8A-4147-A177-3AD203B41FA5}">
                      <a16:colId xmlns:a16="http://schemas.microsoft.com/office/drawing/2014/main" val="2939755977"/>
                    </a:ext>
                  </a:extLst>
                </a:gridCol>
                <a:gridCol w="534323">
                  <a:extLst>
                    <a:ext uri="{9D8B030D-6E8A-4147-A177-3AD203B41FA5}">
                      <a16:colId xmlns:a16="http://schemas.microsoft.com/office/drawing/2014/main" val="4254421704"/>
                    </a:ext>
                  </a:extLst>
                </a:gridCol>
                <a:gridCol w="98266">
                  <a:extLst>
                    <a:ext uri="{9D8B030D-6E8A-4147-A177-3AD203B41FA5}">
                      <a16:colId xmlns:a16="http://schemas.microsoft.com/office/drawing/2014/main" val="750067071"/>
                    </a:ext>
                  </a:extLst>
                </a:gridCol>
                <a:gridCol w="534323">
                  <a:extLst>
                    <a:ext uri="{9D8B030D-6E8A-4147-A177-3AD203B41FA5}">
                      <a16:colId xmlns:a16="http://schemas.microsoft.com/office/drawing/2014/main" val="2924109991"/>
                    </a:ext>
                  </a:extLst>
                </a:gridCol>
                <a:gridCol w="92125">
                  <a:extLst>
                    <a:ext uri="{9D8B030D-6E8A-4147-A177-3AD203B41FA5}">
                      <a16:colId xmlns:a16="http://schemas.microsoft.com/office/drawing/2014/main" val="1380834696"/>
                    </a:ext>
                  </a:extLst>
                </a:gridCol>
                <a:gridCol w="534323">
                  <a:extLst>
                    <a:ext uri="{9D8B030D-6E8A-4147-A177-3AD203B41FA5}">
                      <a16:colId xmlns:a16="http://schemas.microsoft.com/office/drawing/2014/main" val="2846306102"/>
                    </a:ext>
                  </a:extLst>
                </a:gridCol>
                <a:gridCol w="92125">
                  <a:extLst>
                    <a:ext uri="{9D8B030D-6E8A-4147-A177-3AD203B41FA5}">
                      <a16:colId xmlns:a16="http://schemas.microsoft.com/office/drawing/2014/main" val="1789188672"/>
                    </a:ext>
                  </a:extLst>
                </a:gridCol>
                <a:gridCol w="534323">
                  <a:extLst>
                    <a:ext uri="{9D8B030D-6E8A-4147-A177-3AD203B41FA5}">
                      <a16:colId xmlns:a16="http://schemas.microsoft.com/office/drawing/2014/main" val="2187945979"/>
                    </a:ext>
                  </a:extLst>
                </a:gridCol>
                <a:gridCol w="534323">
                  <a:extLst>
                    <a:ext uri="{9D8B030D-6E8A-4147-A177-3AD203B41FA5}">
                      <a16:colId xmlns:a16="http://schemas.microsoft.com/office/drawing/2014/main" val="494445956"/>
                    </a:ext>
                  </a:extLst>
                </a:gridCol>
                <a:gridCol w="534323">
                  <a:extLst>
                    <a:ext uri="{9D8B030D-6E8A-4147-A177-3AD203B41FA5}">
                      <a16:colId xmlns:a16="http://schemas.microsoft.com/office/drawing/2014/main" val="1578037297"/>
                    </a:ext>
                  </a:extLst>
                </a:gridCol>
                <a:gridCol w="92125">
                  <a:extLst>
                    <a:ext uri="{9D8B030D-6E8A-4147-A177-3AD203B41FA5}">
                      <a16:colId xmlns:a16="http://schemas.microsoft.com/office/drawing/2014/main" val="2538493163"/>
                    </a:ext>
                  </a:extLst>
                </a:gridCol>
                <a:gridCol w="534323">
                  <a:extLst>
                    <a:ext uri="{9D8B030D-6E8A-4147-A177-3AD203B41FA5}">
                      <a16:colId xmlns:a16="http://schemas.microsoft.com/office/drawing/2014/main" val="2755234309"/>
                    </a:ext>
                  </a:extLst>
                </a:gridCol>
                <a:gridCol w="98266">
                  <a:extLst>
                    <a:ext uri="{9D8B030D-6E8A-4147-A177-3AD203B41FA5}">
                      <a16:colId xmlns:a16="http://schemas.microsoft.com/office/drawing/2014/main" val="1316647947"/>
                    </a:ext>
                  </a:extLst>
                </a:gridCol>
                <a:gridCol w="534323">
                  <a:extLst>
                    <a:ext uri="{9D8B030D-6E8A-4147-A177-3AD203B41FA5}">
                      <a16:colId xmlns:a16="http://schemas.microsoft.com/office/drawing/2014/main" val="3916530812"/>
                    </a:ext>
                  </a:extLst>
                </a:gridCol>
                <a:gridCol w="92125">
                  <a:extLst>
                    <a:ext uri="{9D8B030D-6E8A-4147-A177-3AD203B41FA5}">
                      <a16:colId xmlns:a16="http://schemas.microsoft.com/office/drawing/2014/main" val="495876337"/>
                    </a:ext>
                  </a:extLst>
                </a:gridCol>
                <a:gridCol w="534323">
                  <a:extLst>
                    <a:ext uri="{9D8B030D-6E8A-4147-A177-3AD203B41FA5}">
                      <a16:colId xmlns:a16="http://schemas.microsoft.com/office/drawing/2014/main" val="1209790550"/>
                    </a:ext>
                  </a:extLst>
                </a:gridCol>
              </a:tblGrid>
              <a:tr h="184743">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r>
                        <a:rPr lang="nl-NL" sz="1200" b="0" i="0" u="none" strike="noStrike">
                          <a:solidFill>
                            <a:srgbClr val="000000"/>
                          </a:solidFill>
                          <a:effectLst/>
                          <a:latin typeface="Arial" panose="020B0604020202020204" pitchFamily="34" charset="0"/>
                        </a:rPr>
                        <a:t> </a:t>
                      </a:r>
                    </a:p>
                  </a:txBody>
                  <a:tcPr marL="5542" marR="5542" marT="5542" marB="0" anchor="b">
                    <a:lnL>
                      <a:noFill/>
                    </a:lnL>
                    <a:lnR>
                      <a:noFill/>
                    </a:lnR>
                    <a:lnT>
                      <a:noFill/>
                    </a:lnT>
                    <a:lnB>
                      <a:noFill/>
                    </a:lnB>
                    <a:solidFill>
                      <a:srgbClr val="FF40FF"/>
                    </a:solidFill>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endParaRPr lang="nl-NL" sz="1200" b="0" i="0" u="none" strike="noStrike">
                        <a:solidFill>
                          <a:srgbClr val="000000"/>
                        </a:solidFill>
                        <a:effectLst/>
                        <a:latin typeface="Arial" panose="020B0604020202020204" pitchFamily="34" charset="0"/>
                      </a:endParaRPr>
                    </a:p>
                  </a:txBody>
                  <a:tcPr marL="5542" marR="5542" marT="5542" marB="0" anchor="b">
                    <a:lnL>
                      <a:noFill/>
                    </a:lnL>
                    <a:lnR>
                      <a:noFill/>
                    </a:lnR>
                    <a:lnT>
                      <a:noFill/>
                    </a:lnT>
                    <a:lnB>
                      <a:noFill/>
                    </a:lnB>
                  </a:tcPr>
                </a:tc>
                <a:tc>
                  <a:txBody>
                    <a:bodyPr/>
                    <a:lstStyle/>
                    <a:p>
                      <a:pPr algn="l" fontAlgn="b"/>
                      <a:endParaRPr lang="nl-NL" sz="1200" b="0" i="0" u="none" strike="noStrike" dirty="0">
                        <a:solidFill>
                          <a:srgbClr val="000000"/>
                        </a:solidFill>
                        <a:effectLst/>
                        <a:latin typeface="Arial" panose="020B0604020202020204" pitchFamily="34" charset="0"/>
                      </a:endParaRPr>
                    </a:p>
                  </a:txBody>
                  <a:tcPr marL="5542" marR="5542" marT="5542" marB="0" anchor="b">
                    <a:lnL>
                      <a:noFill/>
                    </a:lnL>
                    <a:lnR>
                      <a:noFill/>
                    </a:lnR>
                    <a:lnT>
                      <a:noFill/>
                    </a:lnT>
                    <a:lnB>
                      <a:noFill/>
                    </a:lnB>
                  </a:tcPr>
                </a:tc>
                <a:extLst>
                  <a:ext uri="{0D108BD9-81ED-4DB2-BD59-A6C34878D82A}">
                    <a16:rowId xmlns:a16="http://schemas.microsoft.com/office/drawing/2014/main" val="798977840"/>
                  </a:ext>
                </a:extLst>
              </a:tr>
            </a:tbl>
          </a:graphicData>
        </a:graphic>
      </p:graphicFrame>
      <p:graphicFrame>
        <p:nvGraphicFramePr>
          <p:cNvPr id="13" name="Tabel 12">
            <a:extLst>
              <a:ext uri="{FF2B5EF4-FFF2-40B4-BE49-F238E27FC236}">
                <a16:creationId xmlns:a16="http://schemas.microsoft.com/office/drawing/2014/main" id="{9EE3CA99-F661-BC42-9EDC-3E2CFF8777EF}"/>
              </a:ext>
            </a:extLst>
          </p:cNvPr>
          <p:cNvGraphicFramePr>
            <a:graphicFrameLocks noGrp="1"/>
          </p:cNvGraphicFramePr>
          <p:nvPr>
            <p:extLst>
              <p:ext uri="{D42A27DB-BD31-4B8C-83A1-F6EECF244321}">
                <p14:modId xmlns:p14="http://schemas.microsoft.com/office/powerpoint/2010/main" val="2784839631"/>
              </p:ext>
            </p:extLst>
          </p:nvPr>
        </p:nvGraphicFramePr>
        <p:xfrm>
          <a:off x="596150" y="5981563"/>
          <a:ext cx="10999686" cy="258640"/>
        </p:xfrm>
        <a:graphic>
          <a:graphicData uri="http://schemas.openxmlformats.org/drawingml/2006/table">
            <a:tbl>
              <a:tblPr/>
              <a:tblGrid>
                <a:gridCol w="534323">
                  <a:extLst>
                    <a:ext uri="{9D8B030D-6E8A-4147-A177-3AD203B41FA5}">
                      <a16:colId xmlns:a16="http://schemas.microsoft.com/office/drawing/2014/main" val="82263119"/>
                    </a:ext>
                  </a:extLst>
                </a:gridCol>
                <a:gridCol w="92125">
                  <a:extLst>
                    <a:ext uri="{9D8B030D-6E8A-4147-A177-3AD203B41FA5}">
                      <a16:colId xmlns:a16="http://schemas.microsoft.com/office/drawing/2014/main" val="3321267693"/>
                    </a:ext>
                  </a:extLst>
                </a:gridCol>
                <a:gridCol w="534323">
                  <a:extLst>
                    <a:ext uri="{9D8B030D-6E8A-4147-A177-3AD203B41FA5}">
                      <a16:colId xmlns:a16="http://schemas.microsoft.com/office/drawing/2014/main" val="2129323240"/>
                    </a:ext>
                  </a:extLst>
                </a:gridCol>
                <a:gridCol w="92125">
                  <a:extLst>
                    <a:ext uri="{9D8B030D-6E8A-4147-A177-3AD203B41FA5}">
                      <a16:colId xmlns:a16="http://schemas.microsoft.com/office/drawing/2014/main" val="2917380937"/>
                    </a:ext>
                  </a:extLst>
                </a:gridCol>
                <a:gridCol w="534323">
                  <a:extLst>
                    <a:ext uri="{9D8B030D-6E8A-4147-A177-3AD203B41FA5}">
                      <a16:colId xmlns:a16="http://schemas.microsoft.com/office/drawing/2014/main" val="1541828771"/>
                    </a:ext>
                  </a:extLst>
                </a:gridCol>
                <a:gridCol w="92125">
                  <a:extLst>
                    <a:ext uri="{9D8B030D-6E8A-4147-A177-3AD203B41FA5}">
                      <a16:colId xmlns:a16="http://schemas.microsoft.com/office/drawing/2014/main" val="2143195787"/>
                    </a:ext>
                  </a:extLst>
                </a:gridCol>
                <a:gridCol w="534323">
                  <a:extLst>
                    <a:ext uri="{9D8B030D-6E8A-4147-A177-3AD203B41FA5}">
                      <a16:colId xmlns:a16="http://schemas.microsoft.com/office/drawing/2014/main" val="30420590"/>
                    </a:ext>
                  </a:extLst>
                </a:gridCol>
                <a:gridCol w="264090">
                  <a:extLst>
                    <a:ext uri="{9D8B030D-6E8A-4147-A177-3AD203B41FA5}">
                      <a16:colId xmlns:a16="http://schemas.microsoft.com/office/drawing/2014/main" val="3771056413"/>
                    </a:ext>
                  </a:extLst>
                </a:gridCol>
                <a:gridCol w="534323">
                  <a:extLst>
                    <a:ext uri="{9D8B030D-6E8A-4147-A177-3AD203B41FA5}">
                      <a16:colId xmlns:a16="http://schemas.microsoft.com/office/drawing/2014/main" val="2738803096"/>
                    </a:ext>
                  </a:extLst>
                </a:gridCol>
                <a:gridCol w="92125">
                  <a:extLst>
                    <a:ext uri="{9D8B030D-6E8A-4147-A177-3AD203B41FA5}">
                      <a16:colId xmlns:a16="http://schemas.microsoft.com/office/drawing/2014/main" val="3889630296"/>
                    </a:ext>
                  </a:extLst>
                </a:gridCol>
                <a:gridCol w="534323">
                  <a:extLst>
                    <a:ext uri="{9D8B030D-6E8A-4147-A177-3AD203B41FA5}">
                      <a16:colId xmlns:a16="http://schemas.microsoft.com/office/drawing/2014/main" val="4099868752"/>
                    </a:ext>
                  </a:extLst>
                </a:gridCol>
                <a:gridCol w="92125">
                  <a:extLst>
                    <a:ext uri="{9D8B030D-6E8A-4147-A177-3AD203B41FA5}">
                      <a16:colId xmlns:a16="http://schemas.microsoft.com/office/drawing/2014/main" val="30063724"/>
                    </a:ext>
                  </a:extLst>
                </a:gridCol>
                <a:gridCol w="534323">
                  <a:extLst>
                    <a:ext uri="{9D8B030D-6E8A-4147-A177-3AD203B41FA5}">
                      <a16:colId xmlns:a16="http://schemas.microsoft.com/office/drawing/2014/main" val="3356640178"/>
                    </a:ext>
                  </a:extLst>
                </a:gridCol>
                <a:gridCol w="92125">
                  <a:extLst>
                    <a:ext uri="{9D8B030D-6E8A-4147-A177-3AD203B41FA5}">
                      <a16:colId xmlns:a16="http://schemas.microsoft.com/office/drawing/2014/main" val="100536709"/>
                    </a:ext>
                  </a:extLst>
                </a:gridCol>
                <a:gridCol w="534323">
                  <a:extLst>
                    <a:ext uri="{9D8B030D-6E8A-4147-A177-3AD203B41FA5}">
                      <a16:colId xmlns:a16="http://schemas.microsoft.com/office/drawing/2014/main" val="4042620391"/>
                    </a:ext>
                  </a:extLst>
                </a:gridCol>
                <a:gridCol w="534323">
                  <a:extLst>
                    <a:ext uri="{9D8B030D-6E8A-4147-A177-3AD203B41FA5}">
                      <a16:colId xmlns:a16="http://schemas.microsoft.com/office/drawing/2014/main" val="1756861900"/>
                    </a:ext>
                  </a:extLst>
                </a:gridCol>
                <a:gridCol w="534323">
                  <a:extLst>
                    <a:ext uri="{9D8B030D-6E8A-4147-A177-3AD203B41FA5}">
                      <a16:colId xmlns:a16="http://schemas.microsoft.com/office/drawing/2014/main" val="2946420194"/>
                    </a:ext>
                  </a:extLst>
                </a:gridCol>
                <a:gridCol w="98266">
                  <a:extLst>
                    <a:ext uri="{9D8B030D-6E8A-4147-A177-3AD203B41FA5}">
                      <a16:colId xmlns:a16="http://schemas.microsoft.com/office/drawing/2014/main" val="423560074"/>
                    </a:ext>
                  </a:extLst>
                </a:gridCol>
                <a:gridCol w="534323">
                  <a:extLst>
                    <a:ext uri="{9D8B030D-6E8A-4147-A177-3AD203B41FA5}">
                      <a16:colId xmlns:a16="http://schemas.microsoft.com/office/drawing/2014/main" val="2288806473"/>
                    </a:ext>
                  </a:extLst>
                </a:gridCol>
                <a:gridCol w="92125">
                  <a:extLst>
                    <a:ext uri="{9D8B030D-6E8A-4147-A177-3AD203B41FA5}">
                      <a16:colId xmlns:a16="http://schemas.microsoft.com/office/drawing/2014/main" val="4032214639"/>
                    </a:ext>
                  </a:extLst>
                </a:gridCol>
                <a:gridCol w="534323">
                  <a:extLst>
                    <a:ext uri="{9D8B030D-6E8A-4147-A177-3AD203B41FA5}">
                      <a16:colId xmlns:a16="http://schemas.microsoft.com/office/drawing/2014/main" val="3336399794"/>
                    </a:ext>
                  </a:extLst>
                </a:gridCol>
                <a:gridCol w="92125">
                  <a:extLst>
                    <a:ext uri="{9D8B030D-6E8A-4147-A177-3AD203B41FA5}">
                      <a16:colId xmlns:a16="http://schemas.microsoft.com/office/drawing/2014/main" val="1729899652"/>
                    </a:ext>
                  </a:extLst>
                </a:gridCol>
                <a:gridCol w="534323">
                  <a:extLst>
                    <a:ext uri="{9D8B030D-6E8A-4147-A177-3AD203B41FA5}">
                      <a16:colId xmlns:a16="http://schemas.microsoft.com/office/drawing/2014/main" val="1022979462"/>
                    </a:ext>
                  </a:extLst>
                </a:gridCol>
                <a:gridCol w="534323">
                  <a:extLst>
                    <a:ext uri="{9D8B030D-6E8A-4147-A177-3AD203B41FA5}">
                      <a16:colId xmlns:a16="http://schemas.microsoft.com/office/drawing/2014/main" val="3801474231"/>
                    </a:ext>
                  </a:extLst>
                </a:gridCol>
                <a:gridCol w="534323">
                  <a:extLst>
                    <a:ext uri="{9D8B030D-6E8A-4147-A177-3AD203B41FA5}">
                      <a16:colId xmlns:a16="http://schemas.microsoft.com/office/drawing/2014/main" val="1215434653"/>
                    </a:ext>
                  </a:extLst>
                </a:gridCol>
                <a:gridCol w="92125">
                  <a:extLst>
                    <a:ext uri="{9D8B030D-6E8A-4147-A177-3AD203B41FA5}">
                      <a16:colId xmlns:a16="http://schemas.microsoft.com/office/drawing/2014/main" val="1399206156"/>
                    </a:ext>
                  </a:extLst>
                </a:gridCol>
                <a:gridCol w="534323">
                  <a:extLst>
                    <a:ext uri="{9D8B030D-6E8A-4147-A177-3AD203B41FA5}">
                      <a16:colId xmlns:a16="http://schemas.microsoft.com/office/drawing/2014/main" val="2634146418"/>
                    </a:ext>
                  </a:extLst>
                </a:gridCol>
                <a:gridCol w="98266">
                  <a:extLst>
                    <a:ext uri="{9D8B030D-6E8A-4147-A177-3AD203B41FA5}">
                      <a16:colId xmlns:a16="http://schemas.microsoft.com/office/drawing/2014/main" val="1878488255"/>
                    </a:ext>
                  </a:extLst>
                </a:gridCol>
                <a:gridCol w="534323">
                  <a:extLst>
                    <a:ext uri="{9D8B030D-6E8A-4147-A177-3AD203B41FA5}">
                      <a16:colId xmlns:a16="http://schemas.microsoft.com/office/drawing/2014/main" val="2202516821"/>
                    </a:ext>
                  </a:extLst>
                </a:gridCol>
                <a:gridCol w="92125">
                  <a:extLst>
                    <a:ext uri="{9D8B030D-6E8A-4147-A177-3AD203B41FA5}">
                      <a16:colId xmlns:a16="http://schemas.microsoft.com/office/drawing/2014/main" val="3554673387"/>
                    </a:ext>
                  </a:extLst>
                </a:gridCol>
                <a:gridCol w="534323">
                  <a:extLst>
                    <a:ext uri="{9D8B030D-6E8A-4147-A177-3AD203B41FA5}">
                      <a16:colId xmlns:a16="http://schemas.microsoft.com/office/drawing/2014/main" val="1015944003"/>
                    </a:ext>
                  </a:extLst>
                </a:gridCol>
              </a:tblGrid>
              <a:tr h="258640">
                <a:tc>
                  <a:txBody>
                    <a:bodyPr/>
                    <a:lstStyle/>
                    <a:p>
                      <a:pPr algn="l" fontAlgn="t"/>
                      <a:r>
                        <a:rPr lang="nl-NL" sz="1600" b="0" i="0" u="none" strike="noStrike" dirty="0">
                          <a:solidFill>
                            <a:srgbClr val="000000"/>
                          </a:solidFill>
                          <a:effectLst/>
                          <a:latin typeface="Arial" panose="020B0604020202020204" pitchFamily="34" charset="0"/>
                        </a:rPr>
                        <a:t>tik-</a:t>
                      </a: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1600" b="0" i="0" u="none" strike="noStrike">
                          <a:solidFill>
                            <a:srgbClr val="000000"/>
                          </a:solidFill>
                          <a:effectLst/>
                          <a:latin typeface="Arial" panose="020B0604020202020204" pitchFamily="34" charset="0"/>
                        </a:rPr>
                        <a:t>ke</a:t>
                      </a: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1600" b="0" i="0" u="none" strike="noStrike">
                          <a:solidFill>
                            <a:srgbClr val="000000"/>
                          </a:solidFill>
                          <a:effectLst/>
                          <a:latin typeface="Arial" panose="020B0604020202020204" pitchFamily="34" charset="0"/>
                        </a:rPr>
                        <a:t>tak-</a:t>
                      </a: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1600" b="0" i="0" u="none" strike="noStrike">
                          <a:solidFill>
                            <a:srgbClr val="000000"/>
                          </a:solidFill>
                          <a:effectLst/>
                          <a:latin typeface="Arial" panose="020B0604020202020204" pitchFamily="34" charset="0"/>
                        </a:rPr>
                        <a:t>ke</a:t>
                      </a: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1600" b="0" i="0" u="none" strike="noStrike">
                          <a:solidFill>
                            <a:srgbClr val="000000"/>
                          </a:solidFill>
                          <a:effectLst/>
                          <a:latin typeface="Arial" panose="020B0604020202020204" pitchFamily="34" charset="0"/>
                        </a:rPr>
                        <a:t>tik-</a:t>
                      </a: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1600" b="0" i="0" u="none" strike="noStrike">
                          <a:solidFill>
                            <a:srgbClr val="000000"/>
                          </a:solidFill>
                          <a:effectLst/>
                          <a:latin typeface="Arial" panose="020B0604020202020204" pitchFamily="34" charset="0"/>
                        </a:rPr>
                        <a:t>ke</a:t>
                      </a: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1600" b="0" i="0" u="none" strike="noStrike">
                          <a:solidFill>
                            <a:srgbClr val="000000"/>
                          </a:solidFill>
                          <a:effectLst/>
                          <a:latin typeface="Arial" panose="020B0604020202020204" pitchFamily="34" charset="0"/>
                        </a:rPr>
                        <a:t>tak- </a:t>
                      </a: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1600" b="0" i="0" u="none" strike="noStrike">
                          <a:solidFill>
                            <a:srgbClr val="000000"/>
                          </a:solidFill>
                          <a:effectLst/>
                          <a:latin typeface="Arial" panose="020B0604020202020204" pitchFamily="34" charset="0"/>
                        </a:rPr>
                        <a:t>ke</a:t>
                      </a: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1600" b="0" i="0" u="none" strike="noStrike">
                          <a:solidFill>
                            <a:srgbClr val="000000"/>
                          </a:solidFill>
                          <a:effectLst/>
                          <a:latin typeface="Arial" panose="020B0604020202020204" pitchFamily="34" charset="0"/>
                        </a:rPr>
                        <a:t>tik-</a:t>
                      </a: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1600" b="0" i="0" u="none" strike="noStrike">
                          <a:solidFill>
                            <a:srgbClr val="000000"/>
                          </a:solidFill>
                          <a:effectLst/>
                          <a:latin typeface="Arial" panose="020B0604020202020204" pitchFamily="34" charset="0"/>
                        </a:rPr>
                        <a:t>ke</a:t>
                      </a: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1600" b="0" i="0" u="none" strike="noStrike">
                          <a:solidFill>
                            <a:srgbClr val="000000"/>
                          </a:solidFill>
                          <a:effectLst/>
                          <a:latin typeface="Arial" panose="020B0604020202020204" pitchFamily="34" charset="0"/>
                        </a:rPr>
                        <a:t>tak-</a:t>
                      </a: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1600" b="0" i="0" u="none" strike="noStrike">
                          <a:solidFill>
                            <a:srgbClr val="000000"/>
                          </a:solidFill>
                          <a:effectLst/>
                          <a:latin typeface="Arial" panose="020B0604020202020204" pitchFamily="34" charset="0"/>
                        </a:rPr>
                        <a:t>ke</a:t>
                      </a: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r>
                        <a:rPr lang="nl-NL" sz="1600" b="0" i="0" u="none" strike="noStrike">
                          <a:solidFill>
                            <a:srgbClr val="000000"/>
                          </a:solidFill>
                          <a:effectLst/>
                          <a:latin typeface="Arial" panose="020B0604020202020204" pitchFamily="34" charset="0"/>
                        </a:rPr>
                        <a:t>tik!</a:t>
                      </a: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1600" b="0" i="0" u="none" strike="noStrike">
                        <a:solidFill>
                          <a:srgbClr val="000000"/>
                        </a:solidFill>
                        <a:effectLst/>
                        <a:latin typeface="Arial" panose="020B0604020202020204" pitchFamily="34" charset="0"/>
                      </a:endParaRPr>
                    </a:p>
                  </a:txBody>
                  <a:tcPr marL="5542" marR="5542" marT="5542" marB="0">
                    <a:lnL>
                      <a:noFill/>
                    </a:lnL>
                    <a:lnR>
                      <a:noFill/>
                    </a:lnR>
                    <a:lnT>
                      <a:noFill/>
                    </a:lnT>
                    <a:lnB>
                      <a:noFill/>
                    </a:lnB>
                  </a:tcPr>
                </a:tc>
                <a:tc>
                  <a:txBody>
                    <a:bodyPr/>
                    <a:lstStyle/>
                    <a:p>
                      <a:pPr algn="l" fontAlgn="t"/>
                      <a:endParaRPr lang="nl-NL" sz="1600" b="0" i="0" u="none" strike="noStrike" dirty="0">
                        <a:solidFill>
                          <a:srgbClr val="000000"/>
                        </a:solidFill>
                        <a:effectLst/>
                        <a:latin typeface="Arial" panose="020B0604020202020204" pitchFamily="34" charset="0"/>
                      </a:endParaRPr>
                    </a:p>
                  </a:txBody>
                  <a:tcPr marL="5542" marR="5542" marT="5542" marB="0">
                    <a:lnL>
                      <a:noFill/>
                    </a:lnL>
                    <a:lnR>
                      <a:noFill/>
                    </a:lnR>
                    <a:lnT>
                      <a:noFill/>
                    </a:lnT>
                    <a:lnB>
                      <a:noFill/>
                    </a:lnB>
                  </a:tcPr>
                </a:tc>
                <a:extLst>
                  <a:ext uri="{0D108BD9-81ED-4DB2-BD59-A6C34878D82A}">
                    <a16:rowId xmlns:a16="http://schemas.microsoft.com/office/drawing/2014/main" val="3689615462"/>
                  </a:ext>
                </a:extLst>
              </a:tr>
            </a:tbl>
          </a:graphicData>
        </a:graphic>
      </p:graphicFrame>
      <p:sp>
        <p:nvSpPr>
          <p:cNvPr id="15" name="Titel 14">
            <a:extLst>
              <a:ext uri="{FF2B5EF4-FFF2-40B4-BE49-F238E27FC236}">
                <a16:creationId xmlns:a16="http://schemas.microsoft.com/office/drawing/2014/main" id="{ABBEC1CB-2C83-7945-BCA4-895F45B8D9C0}"/>
              </a:ext>
            </a:extLst>
          </p:cNvPr>
          <p:cNvSpPr>
            <a:spLocks noGrp="1"/>
          </p:cNvSpPr>
          <p:nvPr>
            <p:ph type="title"/>
          </p:nvPr>
        </p:nvSpPr>
        <p:spPr/>
        <p:txBody>
          <a:bodyPr/>
          <a:lstStyle/>
          <a:p>
            <a:r>
              <a:rPr lang="nl-NL" dirty="0"/>
              <a:t>Muziek tekenen. Wat zou dit betekenen?</a:t>
            </a:r>
          </a:p>
        </p:txBody>
      </p:sp>
      <p:pic>
        <p:nvPicPr>
          <p:cNvPr id="16" name="Tijdelijke aanduiding voor inhoud 6">
            <a:extLst>
              <a:ext uri="{FF2B5EF4-FFF2-40B4-BE49-F238E27FC236}">
                <a16:creationId xmlns:a16="http://schemas.microsoft.com/office/drawing/2014/main" id="{BB04CC19-E1C1-0E49-BDBC-65261323FF95}"/>
              </a:ext>
            </a:extLst>
          </p:cNvPr>
          <p:cNvPicPr>
            <a:picLocks noChangeAspect="1"/>
          </p:cNvPicPr>
          <p:nvPr/>
        </p:nvPicPr>
        <p:blipFill>
          <a:blip r:embed="rId2"/>
          <a:stretch>
            <a:fillRect/>
          </a:stretch>
        </p:blipFill>
        <p:spPr>
          <a:xfrm>
            <a:off x="485352" y="1348646"/>
            <a:ext cx="728096" cy="728096"/>
          </a:xfrm>
          <a:prstGeom prst="rect">
            <a:avLst/>
          </a:prstGeom>
        </p:spPr>
      </p:pic>
    </p:spTree>
    <p:extLst>
      <p:ext uri="{BB962C8B-B14F-4D97-AF65-F5344CB8AC3E}">
        <p14:creationId xmlns:p14="http://schemas.microsoft.com/office/powerpoint/2010/main" val="251327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F48B7E-5CA8-2848-A309-D19677CC622B}"/>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We gaan weer zingen! </a:t>
            </a:r>
          </a:p>
        </p:txBody>
      </p:sp>
      <p:graphicFrame>
        <p:nvGraphicFramePr>
          <p:cNvPr id="6" name="Tijdelijke aanduiding voor inhoud 5">
            <a:extLst>
              <a:ext uri="{FF2B5EF4-FFF2-40B4-BE49-F238E27FC236}">
                <a16:creationId xmlns:a16="http://schemas.microsoft.com/office/drawing/2014/main" id="{EB7040FD-25FB-FC46-8EFC-BE5523F257BE}"/>
              </a:ext>
            </a:extLst>
          </p:cNvPr>
          <p:cNvGraphicFramePr>
            <a:graphicFrameLocks noGrp="1"/>
          </p:cNvGraphicFramePr>
          <p:nvPr>
            <p:ph sz="half" idx="1"/>
            <p:extLst>
              <p:ext uri="{D42A27DB-BD31-4B8C-83A1-F6EECF244321}">
                <p14:modId xmlns:p14="http://schemas.microsoft.com/office/powerpoint/2010/main" val="77470902"/>
              </p:ext>
            </p:extLst>
          </p:nvPr>
        </p:nvGraphicFramePr>
        <p:xfrm>
          <a:off x="4821099" y="2880361"/>
          <a:ext cx="6165890" cy="1269125"/>
        </p:xfrm>
        <a:graphic>
          <a:graphicData uri="http://schemas.openxmlformats.org/drawingml/2006/table">
            <a:tbl>
              <a:tblPr/>
              <a:tblGrid>
                <a:gridCol w="299515">
                  <a:extLst>
                    <a:ext uri="{9D8B030D-6E8A-4147-A177-3AD203B41FA5}">
                      <a16:colId xmlns:a16="http://schemas.microsoft.com/office/drawing/2014/main" val="2459901711"/>
                    </a:ext>
                  </a:extLst>
                </a:gridCol>
                <a:gridCol w="51642">
                  <a:extLst>
                    <a:ext uri="{9D8B030D-6E8A-4147-A177-3AD203B41FA5}">
                      <a16:colId xmlns:a16="http://schemas.microsoft.com/office/drawing/2014/main" val="1939853342"/>
                    </a:ext>
                  </a:extLst>
                </a:gridCol>
                <a:gridCol w="299515">
                  <a:extLst>
                    <a:ext uri="{9D8B030D-6E8A-4147-A177-3AD203B41FA5}">
                      <a16:colId xmlns:a16="http://schemas.microsoft.com/office/drawing/2014/main" val="2855461146"/>
                    </a:ext>
                  </a:extLst>
                </a:gridCol>
                <a:gridCol w="51642">
                  <a:extLst>
                    <a:ext uri="{9D8B030D-6E8A-4147-A177-3AD203B41FA5}">
                      <a16:colId xmlns:a16="http://schemas.microsoft.com/office/drawing/2014/main" val="233513331"/>
                    </a:ext>
                  </a:extLst>
                </a:gridCol>
                <a:gridCol w="299515">
                  <a:extLst>
                    <a:ext uri="{9D8B030D-6E8A-4147-A177-3AD203B41FA5}">
                      <a16:colId xmlns:a16="http://schemas.microsoft.com/office/drawing/2014/main" val="3322856551"/>
                    </a:ext>
                  </a:extLst>
                </a:gridCol>
                <a:gridCol w="51642">
                  <a:extLst>
                    <a:ext uri="{9D8B030D-6E8A-4147-A177-3AD203B41FA5}">
                      <a16:colId xmlns:a16="http://schemas.microsoft.com/office/drawing/2014/main" val="125227284"/>
                    </a:ext>
                  </a:extLst>
                </a:gridCol>
                <a:gridCol w="299515">
                  <a:extLst>
                    <a:ext uri="{9D8B030D-6E8A-4147-A177-3AD203B41FA5}">
                      <a16:colId xmlns:a16="http://schemas.microsoft.com/office/drawing/2014/main" val="194892034"/>
                    </a:ext>
                  </a:extLst>
                </a:gridCol>
                <a:gridCol w="148036">
                  <a:extLst>
                    <a:ext uri="{9D8B030D-6E8A-4147-A177-3AD203B41FA5}">
                      <a16:colId xmlns:a16="http://schemas.microsoft.com/office/drawing/2014/main" val="4028486847"/>
                    </a:ext>
                  </a:extLst>
                </a:gridCol>
                <a:gridCol w="299515">
                  <a:extLst>
                    <a:ext uri="{9D8B030D-6E8A-4147-A177-3AD203B41FA5}">
                      <a16:colId xmlns:a16="http://schemas.microsoft.com/office/drawing/2014/main" val="280622494"/>
                    </a:ext>
                  </a:extLst>
                </a:gridCol>
                <a:gridCol w="51642">
                  <a:extLst>
                    <a:ext uri="{9D8B030D-6E8A-4147-A177-3AD203B41FA5}">
                      <a16:colId xmlns:a16="http://schemas.microsoft.com/office/drawing/2014/main" val="1011015749"/>
                    </a:ext>
                  </a:extLst>
                </a:gridCol>
                <a:gridCol w="299515">
                  <a:extLst>
                    <a:ext uri="{9D8B030D-6E8A-4147-A177-3AD203B41FA5}">
                      <a16:colId xmlns:a16="http://schemas.microsoft.com/office/drawing/2014/main" val="2945867078"/>
                    </a:ext>
                  </a:extLst>
                </a:gridCol>
                <a:gridCol w="51642">
                  <a:extLst>
                    <a:ext uri="{9D8B030D-6E8A-4147-A177-3AD203B41FA5}">
                      <a16:colId xmlns:a16="http://schemas.microsoft.com/office/drawing/2014/main" val="4012496737"/>
                    </a:ext>
                  </a:extLst>
                </a:gridCol>
                <a:gridCol w="299515">
                  <a:extLst>
                    <a:ext uri="{9D8B030D-6E8A-4147-A177-3AD203B41FA5}">
                      <a16:colId xmlns:a16="http://schemas.microsoft.com/office/drawing/2014/main" val="2463338166"/>
                    </a:ext>
                  </a:extLst>
                </a:gridCol>
                <a:gridCol w="51642">
                  <a:extLst>
                    <a:ext uri="{9D8B030D-6E8A-4147-A177-3AD203B41FA5}">
                      <a16:colId xmlns:a16="http://schemas.microsoft.com/office/drawing/2014/main" val="343531313"/>
                    </a:ext>
                  </a:extLst>
                </a:gridCol>
                <a:gridCol w="299515">
                  <a:extLst>
                    <a:ext uri="{9D8B030D-6E8A-4147-A177-3AD203B41FA5}">
                      <a16:colId xmlns:a16="http://schemas.microsoft.com/office/drawing/2014/main" val="296053220"/>
                    </a:ext>
                  </a:extLst>
                </a:gridCol>
                <a:gridCol w="299515">
                  <a:extLst>
                    <a:ext uri="{9D8B030D-6E8A-4147-A177-3AD203B41FA5}">
                      <a16:colId xmlns:a16="http://schemas.microsoft.com/office/drawing/2014/main" val="2313932316"/>
                    </a:ext>
                  </a:extLst>
                </a:gridCol>
                <a:gridCol w="299515">
                  <a:extLst>
                    <a:ext uri="{9D8B030D-6E8A-4147-A177-3AD203B41FA5}">
                      <a16:colId xmlns:a16="http://schemas.microsoft.com/office/drawing/2014/main" val="3797701352"/>
                    </a:ext>
                  </a:extLst>
                </a:gridCol>
                <a:gridCol w="55082">
                  <a:extLst>
                    <a:ext uri="{9D8B030D-6E8A-4147-A177-3AD203B41FA5}">
                      <a16:colId xmlns:a16="http://schemas.microsoft.com/office/drawing/2014/main" val="3298074964"/>
                    </a:ext>
                  </a:extLst>
                </a:gridCol>
                <a:gridCol w="299515">
                  <a:extLst>
                    <a:ext uri="{9D8B030D-6E8A-4147-A177-3AD203B41FA5}">
                      <a16:colId xmlns:a16="http://schemas.microsoft.com/office/drawing/2014/main" val="1253288844"/>
                    </a:ext>
                  </a:extLst>
                </a:gridCol>
                <a:gridCol w="51642">
                  <a:extLst>
                    <a:ext uri="{9D8B030D-6E8A-4147-A177-3AD203B41FA5}">
                      <a16:colId xmlns:a16="http://schemas.microsoft.com/office/drawing/2014/main" val="76879255"/>
                    </a:ext>
                  </a:extLst>
                </a:gridCol>
                <a:gridCol w="299515">
                  <a:extLst>
                    <a:ext uri="{9D8B030D-6E8A-4147-A177-3AD203B41FA5}">
                      <a16:colId xmlns:a16="http://schemas.microsoft.com/office/drawing/2014/main" val="3707351741"/>
                    </a:ext>
                  </a:extLst>
                </a:gridCol>
                <a:gridCol w="51642">
                  <a:extLst>
                    <a:ext uri="{9D8B030D-6E8A-4147-A177-3AD203B41FA5}">
                      <a16:colId xmlns:a16="http://schemas.microsoft.com/office/drawing/2014/main" val="1816408841"/>
                    </a:ext>
                  </a:extLst>
                </a:gridCol>
                <a:gridCol w="299515">
                  <a:extLst>
                    <a:ext uri="{9D8B030D-6E8A-4147-A177-3AD203B41FA5}">
                      <a16:colId xmlns:a16="http://schemas.microsoft.com/office/drawing/2014/main" val="2817138073"/>
                    </a:ext>
                  </a:extLst>
                </a:gridCol>
                <a:gridCol w="299515">
                  <a:extLst>
                    <a:ext uri="{9D8B030D-6E8A-4147-A177-3AD203B41FA5}">
                      <a16:colId xmlns:a16="http://schemas.microsoft.com/office/drawing/2014/main" val="2401551994"/>
                    </a:ext>
                  </a:extLst>
                </a:gridCol>
                <a:gridCol w="299515">
                  <a:extLst>
                    <a:ext uri="{9D8B030D-6E8A-4147-A177-3AD203B41FA5}">
                      <a16:colId xmlns:a16="http://schemas.microsoft.com/office/drawing/2014/main" val="270024335"/>
                    </a:ext>
                  </a:extLst>
                </a:gridCol>
                <a:gridCol w="51642">
                  <a:extLst>
                    <a:ext uri="{9D8B030D-6E8A-4147-A177-3AD203B41FA5}">
                      <a16:colId xmlns:a16="http://schemas.microsoft.com/office/drawing/2014/main" val="95563698"/>
                    </a:ext>
                  </a:extLst>
                </a:gridCol>
                <a:gridCol w="299515">
                  <a:extLst>
                    <a:ext uri="{9D8B030D-6E8A-4147-A177-3AD203B41FA5}">
                      <a16:colId xmlns:a16="http://schemas.microsoft.com/office/drawing/2014/main" val="2180371067"/>
                    </a:ext>
                  </a:extLst>
                </a:gridCol>
                <a:gridCol w="55082">
                  <a:extLst>
                    <a:ext uri="{9D8B030D-6E8A-4147-A177-3AD203B41FA5}">
                      <a16:colId xmlns:a16="http://schemas.microsoft.com/office/drawing/2014/main" val="635729565"/>
                    </a:ext>
                  </a:extLst>
                </a:gridCol>
                <a:gridCol w="299515">
                  <a:extLst>
                    <a:ext uri="{9D8B030D-6E8A-4147-A177-3AD203B41FA5}">
                      <a16:colId xmlns:a16="http://schemas.microsoft.com/office/drawing/2014/main" val="2290991849"/>
                    </a:ext>
                  </a:extLst>
                </a:gridCol>
                <a:gridCol w="51642">
                  <a:extLst>
                    <a:ext uri="{9D8B030D-6E8A-4147-A177-3AD203B41FA5}">
                      <a16:colId xmlns:a16="http://schemas.microsoft.com/office/drawing/2014/main" val="2875926168"/>
                    </a:ext>
                  </a:extLst>
                </a:gridCol>
                <a:gridCol w="299515">
                  <a:extLst>
                    <a:ext uri="{9D8B030D-6E8A-4147-A177-3AD203B41FA5}">
                      <a16:colId xmlns:a16="http://schemas.microsoft.com/office/drawing/2014/main" val="661226669"/>
                    </a:ext>
                  </a:extLst>
                </a:gridCol>
              </a:tblGrid>
              <a:tr h="253825">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dirty="0">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extLst>
                  <a:ext uri="{0D108BD9-81ED-4DB2-BD59-A6C34878D82A}">
                    <a16:rowId xmlns:a16="http://schemas.microsoft.com/office/drawing/2014/main" val="3801383602"/>
                  </a:ext>
                </a:extLst>
              </a:tr>
              <a:tr h="253825">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extLst>
                  <a:ext uri="{0D108BD9-81ED-4DB2-BD59-A6C34878D82A}">
                    <a16:rowId xmlns:a16="http://schemas.microsoft.com/office/drawing/2014/main" val="2824503827"/>
                  </a:ext>
                </a:extLst>
              </a:tr>
              <a:tr h="253825">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dirty="0">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extLst>
                  <a:ext uri="{0D108BD9-81ED-4DB2-BD59-A6C34878D82A}">
                    <a16:rowId xmlns:a16="http://schemas.microsoft.com/office/drawing/2014/main" val="4124030018"/>
                  </a:ext>
                </a:extLst>
              </a:tr>
              <a:tr h="253825">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extLst>
                  <a:ext uri="{0D108BD9-81ED-4DB2-BD59-A6C34878D82A}">
                    <a16:rowId xmlns:a16="http://schemas.microsoft.com/office/drawing/2014/main" val="3115271464"/>
                  </a:ext>
                </a:extLst>
              </a:tr>
              <a:tr h="253825">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dirty="0">
                        <a:solidFill>
                          <a:srgbClr val="000000"/>
                        </a:solidFill>
                        <a:effectLst/>
                        <a:latin typeface="Arial" panose="020B0604020202020204" pitchFamily="34" charset="0"/>
                      </a:endParaRPr>
                    </a:p>
                  </a:txBody>
                  <a:tcPr marL="2669" marR="2669" marT="2669" marB="0" anchor="b">
                    <a:lnL>
                      <a:noFill/>
                    </a:lnL>
                    <a:lnR>
                      <a:noFill/>
                    </a:lnR>
                    <a:lnT>
                      <a:noFill/>
                    </a:lnT>
                    <a:lnB>
                      <a:noFill/>
                    </a:lnB>
                  </a:tcPr>
                </a:tc>
                <a:extLst>
                  <a:ext uri="{0D108BD9-81ED-4DB2-BD59-A6C34878D82A}">
                    <a16:rowId xmlns:a16="http://schemas.microsoft.com/office/drawing/2014/main" val="1636038244"/>
                  </a:ext>
                </a:extLst>
              </a:tr>
            </a:tbl>
          </a:graphicData>
        </a:graphic>
      </p:graphicFrame>
      <p:sp>
        <p:nvSpPr>
          <p:cNvPr id="4" name="Tijdelijke aanduiding voor inhoud 3">
            <a:extLst>
              <a:ext uri="{FF2B5EF4-FFF2-40B4-BE49-F238E27FC236}">
                <a16:creationId xmlns:a16="http://schemas.microsoft.com/office/drawing/2014/main" id="{6DF61284-88D4-564E-AB77-F18F593DC045}"/>
              </a:ext>
            </a:extLst>
          </p:cNvPr>
          <p:cNvSpPr>
            <a:spLocks noGrp="1"/>
          </p:cNvSpPr>
          <p:nvPr>
            <p:ph sz="half" idx="2"/>
          </p:nvPr>
        </p:nvSpPr>
        <p:spPr>
          <a:xfrm>
            <a:off x="1205011" y="2880361"/>
            <a:ext cx="4754880" cy="4023360"/>
          </a:xfrm>
        </p:spPr>
        <p:txBody>
          <a:bodyPr/>
          <a:lstStyle/>
          <a:p>
            <a:r>
              <a:rPr lang="nl-NL" dirty="0">
                <a:latin typeface="Arial" panose="020B0604020202020204" pitchFamily="34" charset="0"/>
                <a:cs typeface="Arial" panose="020B0604020202020204" pitchFamily="34" charset="0"/>
              </a:rPr>
              <a:t>Grote klokken zeggen:</a:t>
            </a:r>
          </a:p>
          <a:p>
            <a:r>
              <a:rPr lang="nl-NL" dirty="0">
                <a:latin typeface="Arial" panose="020B0604020202020204" pitchFamily="34" charset="0"/>
                <a:cs typeface="Arial" panose="020B0604020202020204" pitchFamily="34" charset="0"/>
              </a:rPr>
              <a:t>Kleine klokken zeggen:</a:t>
            </a:r>
          </a:p>
          <a:p>
            <a:r>
              <a:rPr lang="nl-NL" dirty="0">
                <a:latin typeface="Arial" panose="020B0604020202020204" pitchFamily="34" charset="0"/>
                <a:cs typeface="Arial" panose="020B0604020202020204" pitchFamily="34" charset="0"/>
              </a:rPr>
              <a:t>En die kleine zakhorloges:</a:t>
            </a:r>
          </a:p>
        </p:txBody>
      </p:sp>
      <p:pic>
        <p:nvPicPr>
          <p:cNvPr id="7" name="Tijdelijke aanduiding voor inhoud 6">
            <a:extLst>
              <a:ext uri="{FF2B5EF4-FFF2-40B4-BE49-F238E27FC236}">
                <a16:creationId xmlns:a16="http://schemas.microsoft.com/office/drawing/2014/main" id="{0CF84AB6-CE59-6B44-B5D9-AB833C190014}"/>
              </a:ext>
            </a:extLst>
          </p:cNvPr>
          <p:cNvPicPr>
            <a:picLocks noChangeAspect="1"/>
          </p:cNvPicPr>
          <p:nvPr/>
        </p:nvPicPr>
        <p:blipFill>
          <a:blip r:embed="rId2"/>
          <a:stretch>
            <a:fillRect/>
          </a:stretch>
        </p:blipFill>
        <p:spPr>
          <a:xfrm>
            <a:off x="1205011" y="1802271"/>
            <a:ext cx="728096" cy="728096"/>
          </a:xfrm>
          <a:prstGeom prst="rect">
            <a:avLst/>
          </a:prstGeom>
        </p:spPr>
      </p:pic>
    </p:spTree>
    <p:extLst>
      <p:ext uri="{BB962C8B-B14F-4D97-AF65-F5344CB8AC3E}">
        <p14:creationId xmlns:p14="http://schemas.microsoft.com/office/powerpoint/2010/main" val="2718874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58757" y="349045"/>
            <a:ext cx="10807430" cy="1379621"/>
          </a:xfrm>
        </p:spPr>
        <p:txBody>
          <a:bodyPr>
            <a:normAutofit/>
          </a:bodyPr>
          <a:lstStyle/>
          <a:p>
            <a:r>
              <a:rPr lang="nl-NL" dirty="0">
                <a:latin typeface="Arial" panose="020B0604020202020204" pitchFamily="34" charset="0"/>
                <a:cs typeface="Arial" panose="020B0604020202020204" pitchFamily="34" charset="0"/>
              </a:rPr>
              <a:t>Les1: Wie is </a:t>
            </a:r>
            <a:r>
              <a:rPr lang="nl-NL" dirty="0" err="1">
                <a:latin typeface="Arial" panose="020B0604020202020204" pitchFamily="34" charset="0"/>
                <a:cs typeface="Arial" panose="020B0604020202020204" pitchFamily="34" charset="0"/>
              </a:rPr>
              <a:t>Imani</a:t>
            </a:r>
            <a:r>
              <a:rPr lang="nl-NL" dirty="0">
                <a:latin typeface="Arial" panose="020B0604020202020204" pitchFamily="34" charset="0"/>
                <a:cs typeface="Arial" panose="020B0604020202020204" pitchFamily="34" charset="0"/>
              </a:rPr>
              <a:t>? </a:t>
            </a:r>
            <a:br>
              <a:rPr lang="nl-NL" sz="2800" dirty="0">
                <a:latin typeface="Arial" panose="020B0604020202020204" pitchFamily="34" charset="0"/>
                <a:cs typeface="Arial" panose="020B0604020202020204" pitchFamily="34" charset="0"/>
              </a:rPr>
            </a:br>
            <a:endParaRPr lang="nl-NL" sz="2800" dirty="0">
              <a:latin typeface="Arial" panose="020B0604020202020204" pitchFamily="34" charset="0"/>
              <a:cs typeface="Arial" panose="020B0604020202020204" pitchFamily="34" charset="0"/>
            </a:endParaRPr>
          </a:p>
        </p:txBody>
      </p:sp>
      <p:sp>
        <p:nvSpPr>
          <p:cNvPr id="5" name="Tijdelijke aanduiding voor inhoud 4"/>
          <p:cNvSpPr>
            <a:spLocks noGrp="1"/>
          </p:cNvSpPr>
          <p:nvPr>
            <p:ph idx="1"/>
          </p:nvPr>
        </p:nvSpPr>
        <p:spPr>
          <a:xfrm>
            <a:off x="921236" y="2151777"/>
            <a:ext cx="9872871" cy="5283770"/>
          </a:xfrm>
        </p:spPr>
        <p:txBody>
          <a:bodyPr>
            <a:normAutofit/>
          </a:bodyPr>
          <a:lstStyle/>
          <a:p>
            <a:pPr marL="45720" indent="0">
              <a:buNone/>
            </a:pPr>
            <a:r>
              <a:rPr lang="nl-NL" sz="1800" b="1" dirty="0">
                <a:latin typeface="Arial" panose="020B0604020202020204" pitchFamily="34" charset="0"/>
                <a:cs typeface="Arial" panose="020B0604020202020204" pitchFamily="34" charset="0"/>
              </a:rPr>
              <a:t>Voorbereiding en benodigdheden</a:t>
            </a:r>
          </a:p>
          <a:p>
            <a:pPr marL="45720" indent="0">
              <a:buNone/>
            </a:pPr>
            <a:r>
              <a:rPr lang="nl-NL" sz="1600" dirty="0">
                <a:solidFill>
                  <a:srgbClr val="00B0F0"/>
                </a:solidFill>
                <a:latin typeface="Arial" panose="020B0604020202020204" pitchFamily="34" charset="0"/>
                <a:cs typeface="Arial" panose="020B0604020202020204" pitchFamily="34" charset="0"/>
              </a:rPr>
              <a:t>Blauwe tekst: voor de leerkracht</a:t>
            </a:r>
          </a:p>
          <a:p>
            <a:r>
              <a:rPr lang="nl-NL" sz="1800" dirty="0">
                <a:solidFill>
                  <a:schemeClr val="tx1"/>
                </a:solidFill>
                <a:latin typeface="Arial" panose="020B0604020202020204" pitchFamily="34" charset="0"/>
                <a:cs typeface="Arial" panose="020B0604020202020204" pitchFamily="34" charset="0"/>
              </a:rPr>
              <a:t>Koffer in de klas (zonder de werkbladen)</a:t>
            </a:r>
          </a:p>
          <a:p>
            <a:r>
              <a:rPr lang="nl-NL" sz="1800" dirty="0">
                <a:solidFill>
                  <a:schemeClr val="tx1"/>
                </a:solidFill>
                <a:latin typeface="Arial" panose="020B0604020202020204" pitchFamily="34" charset="0"/>
                <a:cs typeface="Arial" panose="020B0604020202020204" pitchFamily="34" charset="0"/>
              </a:rPr>
              <a:t>Zoek van te voren straatnamen in de buurt op voor de dia ‘wat is er gebeurd!!’</a:t>
            </a:r>
          </a:p>
          <a:p>
            <a:r>
              <a:rPr lang="nl-NL" sz="1800" dirty="0">
                <a:solidFill>
                  <a:schemeClr val="tx1"/>
                </a:solidFill>
                <a:latin typeface="Arial" panose="020B0604020202020204" pitchFamily="34" charset="0"/>
                <a:cs typeface="Arial" panose="020B0604020202020204" pitchFamily="34" charset="0"/>
              </a:rPr>
              <a:t>Kopieer voor ieder kind het werkblad les 1</a:t>
            </a:r>
          </a:p>
          <a:p>
            <a:r>
              <a:rPr lang="nl-NL" sz="1800" dirty="0">
                <a:solidFill>
                  <a:schemeClr val="tx1"/>
                </a:solidFill>
                <a:latin typeface="Arial" panose="020B0604020202020204" pitchFamily="34" charset="0"/>
                <a:cs typeface="Arial" panose="020B0604020202020204" pitchFamily="34" charset="0"/>
              </a:rPr>
              <a:t>Zie docentenhandleiding: </a:t>
            </a:r>
          </a:p>
          <a:p>
            <a:pPr marL="45720" indent="0">
              <a:buNone/>
            </a:pPr>
            <a:endParaRPr lang="nl-NL" sz="1800" dirty="0">
              <a:solidFill>
                <a:schemeClr val="tx1"/>
              </a:solidFill>
              <a:latin typeface="Arial" panose="020B0604020202020204" pitchFamily="34" charset="0"/>
              <a:cs typeface="Arial" panose="020B0604020202020204" pitchFamily="34" charset="0"/>
            </a:endParaRPr>
          </a:p>
          <a:p>
            <a:r>
              <a:rPr lang="nl-NL" sz="1800" dirty="0">
                <a:solidFill>
                  <a:schemeClr val="tx1"/>
                </a:solidFill>
                <a:latin typeface="Arial" panose="020B0604020202020204" pitchFamily="34" charset="0"/>
                <a:cs typeface="Arial" panose="020B0604020202020204" pitchFamily="34" charset="0"/>
              </a:rPr>
              <a:t>Klik door : </a:t>
            </a:r>
            <a:endParaRPr lang="nl-NL" sz="1200" dirty="0">
              <a:solidFill>
                <a:schemeClr val="tx1"/>
              </a:solidFill>
              <a:latin typeface="Arial" panose="020B0604020202020204" pitchFamily="34" charset="0"/>
              <a:cs typeface="Arial" panose="020B0604020202020204" pitchFamily="34" charset="0"/>
            </a:endParaRPr>
          </a:p>
          <a:p>
            <a:pPr marL="45720" indent="0">
              <a:buNone/>
            </a:pPr>
            <a:endParaRPr lang="nl-NL" sz="1800" dirty="0">
              <a:solidFill>
                <a:schemeClr val="tx1"/>
              </a:solidFill>
              <a:latin typeface="Arial" panose="020B0604020202020204" pitchFamily="34" charset="0"/>
              <a:cs typeface="Arial" panose="020B0604020202020204" pitchFamily="34" charset="0"/>
            </a:endParaRPr>
          </a:p>
          <a:p>
            <a:endParaRPr lang="nl-NL" sz="1800" dirty="0">
              <a:solidFill>
                <a:schemeClr val="tx1"/>
              </a:solidFill>
              <a:latin typeface="Arial" panose="020B0604020202020204" pitchFamily="34" charset="0"/>
              <a:cs typeface="Arial" panose="020B0604020202020204" pitchFamily="34" charset="0"/>
            </a:endParaRPr>
          </a:p>
          <a:p>
            <a:endParaRPr lang="nl-NL" dirty="0"/>
          </a:p>
        </p:txBody>
      </p:sp>
      <p:pic>
        <p:nvPicPr>
          <p:cNvPr id="6" name="Tijdelijke aanduiding voor inhoud 6">
            <a:extLst>
              <a:ext uri="{FF2B5EF4-FFF2-40B4-BE49-F238E27FC236}">
                <a16:creationId xmlns:a16="http://schemas.microsoft.com/office/drawing/2014/main" id="{4065D801-92F9-104C-8F57-B38099F839A7}"/>
              </a:ext>
            </a:extLst>
          </p:cNvPr>
          <p:cNvPicPr>
            <a:picLocks noChangeAspect="1"/>
          </p:cNvPicPr>
          <p:nvPr/>
        </p:nvPicPr>
        <p:blipFill>
          <a:blip r:embed="rId2"/>
          <a:stretch>
            <a:fillRect/>
          </a:stretch>
        </p:blipFill>
        <p:spPr>
          <a:xfrm>
            <a:off x="3924488" y="4135361"/>
            <a:ext cx="728096" cy="728096"/>
          </a:xfrm>
          <a:prstGeom prst="rect">
            <a:avLst/>
          </a:prstGeom>
        </p:spPr>
      </p:pic>
      <p:pic>
        <p:nvPicPr>
          <p:cNvPr id="7" name="Afbeelding 6">
            <a:extLst>
              <a:ext uri="{FF2B5EF4-FFF2-40B4-BE49-F238E27FC236}">
                <a16:creationId xmlns:a16="http://schemas.microsoft.com/office/drawing/2014/main" id="{F35BF0BE-3D6C-854D-8465-D6A951E6FB3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41629" y="4940627"/>
            <a:ext cx="268941" cy="540000"/>
          </a:xfrm>
          <a:prstGeom prst="rect">
            <a:avLst/>
          </a:prstGeom>
          <a:noFill/>
        </p:spPr>
      </p:pic>
    </p:spTree>
    <p:extLst>
      <p:ext uri="{BB962C8B-B14F-4D97-AF65-F5344CB8AC3E}">
        <p14:creationId xmlns:p14="http://schemas.microsoft.com/office/powerpoint/2010/main" val="3090403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E150B-D9AA-504E-93B6-F3A11A397D79}"/>
              </a:ext>
            </a:extLst>
          </p:cNvPr>
          <p:cNvSpPr>
            <a:spLocks noGrp="1"/>
          </p:cNvSpPr>
          <p:nvPr>
            <p:ph type="title"/>
          </p:nvPr>
        </p:nvSpPr>
        <p:spPr>
          <a:xfrm>
            <a:off x="641892" y="630602"/>
            <a:ext cx="9875520" cy="1356360"/>
          </a:xfrm>
        </p:spPr>
        <p:txBody>
          <a:bodyPr/>
          <a:lstStyle/>
          <a:p>
            <a:r>
              <a:rPr lang="nl-NL" dirty="0">
                <a:latin typeface="Arial" panose="020B0604020202020204" pitchFamily="34" charset="0"/>
                <a:cs typeface="Arial" panose="020B0604020202020204" pitchFamily="34" charset="0"/>
              </a:rPr>
              <a:t>Teken je eigen muziek</a:t>
            </a:r>
          </a:p>
        </p:txBody>
      </p:sp>
      <p:pic>
        <p:nvPicPr>
          <p:cNvPr id="5" name="Afbeelding 4">
            <a:extLst>
              <a:ext uri="{FF2B5EF4-FFF2-40B4-BE49-F238E27FC236}">
                <a16:creationId xmlns:a16="http://schemas.microsoft.com/office/drawing/2014/main" id="{608861E2-C48B-DD43-845B-679FEF2A53CD}"/>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479539" y="1414562"/>
            <a:ext cx="542925" cy="352425"/>
          </a:xfrm>
          <a:prstGeom prst="rect">
            <a:avLst/>
          </a:prstGeom>
          <a:noFill/>
          <a:ln>
            <a:noFill/>
          </a:ln>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8359897C-F1D0-9B46-AE80-8F3F59F7F0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9713" y="2044386"/>
            <a:ext cx="6306019" cy="4204014"/>
          </a:xfrm>
          <a:prstGeom prst="rect">
            <a:avLst/>
          </a:prstGeom>
          <a:ln w="38100">
            <a:solidFill>
              <a:srgbClr val="9BAB26"/>
            </a:solidFill>
          </a:ln>
        </p:spPr>
      </p:pic>
      <p:pic>
        <p:nvPicPr>
          <p:cNvPr id="10" name="Afbeelding 9">
            <a:extLst>
              <a:ext uri="{FF2B5EF4-FFF2-40B4-BE49-F238E27FC236}">
                <a16:creationId xmlns:a16="http://schemas.microsoft.com/office/drawing/2014/main" id="{C459A010-639E-B346-8895-EDFE491E19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3840" y="1672072"/>
            <a:ext cx="4780635" cy="4780635"/>
          </a:xfrm>
          <a:prstGeom prst="rect">
            <a:avLst/>
          </a:prstGeom>
          <a:ln w="38100">
            <a:solidFill>
              <a:srgbClr val="9BAB26"/>
            </a:solidFill>
          </a:ln>
        </p:spPr>
      </p:pic>
      <p:pic>
        <p:nvPicPr>
          <p:cNvPr id="11" name="Tijdelijke aanduiding voor inhoud 8">
            <a:extLst>
              <a:ext uri="{FF2B5EF4-FFF2-40B4-BE49-F238E27FC236}">
                <a16:creationId xmlns:a16="http://schemas.microsoft.com/office/drawing/2014/main" id="{F35ABF12-2098-934F-9C1A-76EDFE71AE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3051" y="1979045"/>
            <a:ext cx="6729927" cy="4486617"/>
          </a:xfrm>
          <a:prstGeom prst="rect">
            <a:avLst/>
          </a:prstGeom>
          <a:ln w="38100">
            <a:solidFill>
              <a:srgbClr val="9BAB26"/>
            </a:solidFill>
          </a:ln>
        </p:spPr>
      </p:pic>
      <p:pic>
        <p:nvPicPr>
          <p:cNvPr id="14" name="Afbeelding 13">
            <a:extLst>
              <a:ext uri="{FF2B5EF4-FFF2-40B4-BE49-F238E27FC236}">
                <a16:creationId xmlns:a16="http://schemas.microsoft.com/office/drawing/2014/main" id="{AA201A7D-3027-6340-A5AB-F44E012CD8A5}"/>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rot="7698947">
            <a:off x="1087629" y="3616605"/>
            <a:ext cx="1350000" cy="1800000"/>
          </a:xfrm>
          <a:prstGeom prst="rect">
            <a:avLst/>
          </a:prstGeom>
          <a:ln w="38100">
            <a:solidFill>
              <a:srgbClr val="9BAB26"/>
            </a:solidFill>
          </a:ln>
        </p:spPr>
      </p:pic>
      <p:pic>
        <p:nvPicPr>
          <p:cNvPr id="15" name="Afbeelding 14">
            <a:extLst>
              <a:ext uri="{FF2B5EF4-FFF2-40B4-BE49-F238E27FC236}">
                <a16:creationId xmlns:a16="http://schemas.microsoft.com/office/drawing/2014/main" id="{CE98FE6D-B562-5F43-8557-5B644E466675}"/>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rot="7810059">
            <a:off x="3781514" y="1854000"/>
            <a:ext cx="1350000" cy="1800000"/>
          </a:xfrm>
          <a:prstGeom prst="rect">
            <a:avLst/>
          </a:prstGeom>
          <a:ln w="38100">
            <a:solidFill>
              <a:srgbClr val="9BAB26"/>
            </a:solidFill>
          </a:ln>
        </p:spPr>
      </p:pic>
      <p:pic>
        <p:nvPicPr>
          <p:cNvPr id="16" name="Tijdelijke aanduiding voor inhoud 7">
            <a:extLst>
              <a:ext uri="{FF2B5EF4-FFF2-40B4-BE49-F238E27FC236}">
                <a16:creationId xmlns:a16="http://schemas.microsoft.com/office/drawing/2014/main" id="{A2768A2B-D755-0245-A077-E1423F2C9D5E}"/>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2574799" y="3513372"/>
            <a:ext cx="1350000" cy="1800000"/>
          </a:xfrm>
          <a:prstGeom prst="rect">
            <a:avLst/>
          </a:prstGeom>
          <a:ln w="38100">
            <a:solidFill>
              <a:srgbClr val="9BAB26"/>
            </a:solidFill>
          </a:ln>
        </p:spPr>
      </p:pic>
      <p:pic>
        <p:nvPicPr>
          <p:cNvPr id="17" name="Afbeelding 16">
            <a:extLst>
              <a:ext uri="{FF2B5EF4-FFF2-40B4-BE49-F238E27FC236}">
                <a16:creationId xmlns:a16="http://schemas.microsoft.com/office/drawing/2014/main" id="{D639D484-B4B0-684A-877C-D13D36CEBC96}"/>
              </a:ext>
            </a:extLst>
          </p:cNvPr>
          <p:cNvPicPr>
            <a:picLocks/>
          </p:cNvPicPr>
          <p:nvPr/>
        </p:nvPicPr>
        <p:blipFill>
          <a:blip r:embed="rId9" cstate="screen">
            <a:extLst>
              <a:ext uri="{28A0092B-C50C-407E-A947-70E740481C1C}">
                <a14:useLocalDpi xmlns:a14="http://schemas.microsoft.com/office/drawing/2010/main"/>
              </a:ext>
            </a:extLst>
          </a:blip>
          <a:stretch>
            <a:fillRect/>
          </a:stretch>
        </p:blipFill>
        <p:spPr>
          <a:xfrm rot="1558868">
            <a:off x="8034688" y="2408627"/>
            <a:ext cx="1350000" cy="1800000"/>
          </a:xfrm>
          <a:prstGeom prst="rect">
            <a:avLst/>
          </a:prstGeom>
          <a:ln w="38100">
            <a:solidFill>
              <a:srgbClr val="9BAB26"/>
            </a:solidFill>
          </a:ln>
        </p:spPr>
      </p:pic>
      <p:pic>
        <p:nvPicPr>
          <p:cNvPr id="18" name="Afbeelding 17">
            <a:extLst>
              <a:ext uri="{FF2B5EF4-FFF2-40B4-BE49-F238E27FC236}">
                <a16:creationId xmlns:a16="http://schemas.microsoft.com/office/drawing/2014/main" id="{B3BC645F-E0FE-374C-949A-EEA73A07F912}"/>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5184451" y="3924229"/>
            <a:ext cx="1350000" cy="1800000"/>
          </a:xfrm>
          <a:prstGeom prst="rect">
            <a:avLst/>
          </a:prstGeom>
          <a:ln w="38100">
            <a:solidFill>
              <a:srgbClr val="9BAB26"/>
            </a:solidFill>
          </a:ln>
        </p:spPr>
      </p:pic>
      <p:pic>
        <p:nvPicPr>
          <p:cNvPr id="19" name="Tijdelijke aanduiding voor inhoud 18">
            <a:extLst>
              <a:ext uri="{FF2B5EF4-FFF2-40B4-BE49-F238E27FC236}">
                <a16:creationId xmlns:a16="http://schemas.microsoft.com/office/drawing/2014/main" id="{025B9E68-1818-0642-81D6-A6C19F0C5025}"/>
              </a:ext>
            </a:extLst>
          </p:cNvPr>
          <p:cNvPicPr>
            <a:picLocks noGrp="1"/>
          </p:cNvPicPr>
          <p:nvPr>
            <p:ph sz="half" idx="2"/>
          </p:nvPr>
        </p:nvPicPr>
        <p:blipFill>
          <a:blip r:embed="rId11" cstate="screen">
            <a:extLst>
              <a:ext uri="{28A0092B-C50C-407E-A947-70E740481C1C}">
                <a14:useLocalDpi xmlns:a14="http://schemas.microsoft.com/office/drawing/2010/main"/>
              </a:ext>
            </a:extLst>
          </a:blip>
          <a:stretch>
            <a:fillRect/>
          </a:stretch>
        </p:blipFill>
        <p:spPr>
          <a:xfrm rot="5400000">
            <a:off x="6099285" y="1994092"/>
            <a:ext cx="1919684" cy="2011215"/>
          </a:xfrm>
          <a:prstGeom prst="rect">
            <a:avLst/>
          </a:prstGeom>
          <a:ln w="38100">
            <a:solidFill>
              <a:srgbClr val="9BAB26"/>
            </a:solidFill>
          </a:ln>
        </p:spPr>
      </p:pic>
      <p:pic>
        <p:nvPicPr>
          <p:cNvPr id="20" name="Tijdelijke aanduiding voor inhoud 5">
            <a:extLst>
              <a:ext uri="{FF2B5EF4-FFF2-40B4-BE49-F238E27FC236}">
                <a16:creationId xmlns:a16="http://schemas.microsoft.com/office/drawing/2014/main" id="{F6D7D553-AF2D-DD43-BB5C-38115E3659ED}"/>
              </a:ext>
            </a:extLst>
          </p:cNvPr>
          <p:cNvPicPr>
            <a:picLocks noGrp="1"/>
          </p:cNvPicPr>
          <p:nvPr>
            <p:ph sz="half" idx="1"/>
          </p:nvPr>
        </p:nvPicPr>
        <p:blipFill>
          <a:blip r:embed="rId12" cstate="screen">
            <a:extLst>
              <a:ext uri="{28A0092B-C50C-407E-A947-70E740481C1C}">
                <a14:useLocalDpi xmlns:a14="http://schemas.microsoft.com/office/drawing/2010/main"/>
              </a:ext>
            </a:extLst>
          </a:blip>
          <a:stretch>
            <a:fillRect/>
          </a:stretch>
        </p:blipFill>
        <p:spPr>
          <a:xfrm rot="19377378">
            <a:off x="6872929" y="4511638"/>
            <a:ext cx="1350000" cy="1800000"/>
          </a:xfrm>
          <a:ln w="38100">
            <a:solidFill>
              <a:srgbClr val="9BAB26"/>
            </a:solidFill>
          </a:ln>
        </p:spPr>
      </p:pic>
      <p:pic>
        <p:nvPicPr>
          <p:cNvPr id="21" name="Afbeelding 1" descr="page1image11725584">
            <a:extLst>
              <a:ext uri="{FF2B5EF4-FFF2-40B4-BE49-F238E27FC236}">
                <a16:creationId xmlns:a16="http://schemas.microsoft.com/office/drawing/2014/main" id="{F2C91F68-2F30-6A49-8704-2948E1599B64}"/>
              </a:ext>
            </a:extLst>
          </p:cNvPr>
          <p:cNvPicPr>
            <a:picLocks noChangeAspect="1" noChangeArrowheads="1"/>
          </p:cNvPicPr>
          <p:nvPr/>
        </p:nvPicPr>
        <p:blipFill>
          <a:blip r:embed="rId13" r:link="rId14" cstate="screen">
            <a:extLst>
              <a:ext uri="{28A0092B-C50C-407E-A947-70E740481C1C}">
                <a14:useLocalDpi xmlns:a14="http://schemas.microsoft.com/office/drawing/2010/main"/>
              </a:ext>
            </a:extLst>
          </a:blip>
          <a:srcRect/>
          <a:stretch>
            <a:fillRect/>
          </a:stretch>
        </p:blipFill>
        <p:spPr bwMode="auto">
          <a:xfrm rot="5400000">
            <a:off x="1794354" y="1713204"/>
            <a:ext cx="1373812" cy="1824594"/>
          </a:xfrm>
          <a:prstGeom prst="rect">
            <a:avLst/>
          </a:prstGeom>
          <a:noFill/>
          <a:ln w="38100">
            <a:solidFill>
              <a:srgbClr val="9BAB26"/>
            </a:solidFill>
          </a:ln>
          <a:extLst>
            <a:ext uri="{909E8E84-426E-40DD-AFC4-6F175D3DCCD1}">
              <a14:hiddenFill xmlns:a14="http://schemas.microsoft.com/office/drawing/2010/main">
                <a:solidFill>
                  <a:srgbClr val="FFFFFF"/>
                </a:solidFill>
              </a14:hiddenFill>
            </a:ext>
          </a:extLst>
        </p:spPr>
      </p:pic>
      <p:pic>
        <p:nvPicPr>
          <p:cNvPr id="22" name="Afbeelding 21">
            <a:extLst>
              <a:ext uri="{FF2B5EF4-FFF2-40B4-BE49-F238E27FC236}">
                <a16:creationId xmlns:a16="http://schemas.microsoft.com/office/drawing/2014/main" id="{71A45D32-67BF-5C40-B2C0-F1A5C37961D4}"/>
              </a:ext>
            </a:extLst>
          </p:cNvPr>
          <p:cNvPicPr/>
          <p:nvPr/>
        </p:nvPicPr>
        <p:blipFill>
          <a:blip r:embed="rId15" cstate="screen">
            <a:extLst>
              <a:ext uri="{28A0092B-C50C-407E-A947-70E740481C1C}">
                <a14:useLocalDpi xmlns:a14="http://schemas.microsoft.com/office/drawing/2010/main"/>
              </a:ext>
            </a:extLst>
          </a:blip>
          <a:stretch>
            <a:fillRect/>
          </a:stretch>
        </p:blipFill>
        <p:spPr>
          <a:xfrm rot="20121059">
            <a:off x="3468997" y="5313373"/>
            <a:ext cx="1622556" cy="1076328"/>
          </a:xfrm>
          <a:prstGeom prst="rect">
            <a:avLst/>
          </a:prstGeom>
          <a:ln w="38100">
            <a:solidFill>
              <a:srgbClr val="9BAB26"/>
            </a:solidFill>
          </a:ln>
        </p:spPr>
      </p:pic>
      <p:pic>
        <p:nvPicPr>
          <p:cNvPr id="23" name="Afbeelding 22">
            <a:extLst>
              <a:ext uri="{FF2B5EF4-FFF2-40B4-BE49-F238E27FC236}">
                <a16:creationId xmlns:a16="http://schemas.microsoft.com/office/drawing/2014/main" id="{80871420-949B-534D-842D-E53596697BAB}"/>
              </a:ext>
            </a:extLst>
          </p:cNvPr>
          <p:cNvPicPr/>
          <p:nvPr/>
        </p:nvPicPr>
        <p:blipFill>
          <a:blip r:embed="rId16" cstate="screen">
            <a:extLst>
              <a:ext uri="{28A0092B-C50C-407E-A947-70E740481C1C}">
                <a14:useLocalDpi xmlns:a14="http://schemas.microsoft.com/office/drawing/2010/main"/>
              </a:ext>
            </a:extLst>
          </a:blip>
          <a:stretch>
            <a:fillRect/>
          </a:stretch>
        </p:blipFill>
        <p:spPr>
          <a:xfrm>
            <a:off x="8334354" y="4293966"/>
            <a:ext cx="2183058" cy="1328409"/>
          </a:xfrm>
          <a:prstGeom prst="rect">
            <a:avLst/>
          </a:prstGeom>
          <a:ln w="38100">
            <a:solidFill>
              <a:srgbClr val="9BAB26"/>
            </a:solidFill>
          </a:ln>
        </p:spPr>
      </p:pic>
      <p:pic>
        <p:nvPicPr>
          <p:cNvPr id="25" name="Afbeelding 24">
            <a:extLst>
              <a:ext uri="{FF2B5EF4-FFF2-40B4-BE49-F238E27FC236}">
                <a16:creationId xmlns:a16="http://schemas.microsoft.com/office/drawing/2014/main" id="{F1FCFA83-983A-EF4C-A2CA-F79A06E2697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92098" y="1658710"/>
            <a:ext cx="4928038" cy="4920339"/>
          </a:xfrm>
          <a:prstGeom prst="rect">
            <a:avLst/>
          </a:prstGeom>
          <a:ln w="38100">
            <a:solidFill>
              <a:srgbClr val="9BAB26"/>
            </a:solidFill>
          </a:ln>
        </p:spPr>
      </p:pic>
      <p:graphicFrame>
        <p:nvGraphicFramePr>
          <p:cNvPr id="24" name="Tijdelijke aanduiding voor inhoud 5">
            <a:extLst>
              <a:ext uri="{FF2B5EF4-FFF2-40B4-BE49-F238E27FC236}">
                <a16:creationId xmlns:a16="http://schemas.microsoft.com/office/drawing/2014/main" id="{1BD4F929-21E3-F740-9432-CFF29E5BB0EA}"/>
              </a:ext>
            </a:extLst>
          </p:cNvPr>
          <p:cNvGraphicFramePr>
            <a:graphicFrameLocks/>
          </p:cNvGraphicFramePr>
          <p:nvPr>
            <p:extLst>
              <p:ext uri="{D42A27DB-BD31-4B8C-83A1-F6EECF244321}">
                <p14:modId xmlns:p14="http://schemas.microsoft.com/office/powerpoint/2010/main" val="2025225750"/>
              </p:ext>
            </p:extLst>
          </p:nvPr>
        </p:nvGraphicFramePr>
        <p:xfrm>
          <a:off x="6661511" y="927078"/>
          <a:ext cx="5291569" cy="873175"/>
        </p:xfrm>
        <a:graphic>
          <a:graphicData uri="http://schemas.openxmlformats.org/drawingml/2006/table">
            <a:tbl>
              <a:tblPr/>
              <a:tblGrid>
                <a:gridCol w="257044">
                  <a:extLst>
                    <a:ext uri="{9D8B030D-6E8A-4147-A177-3AD203B41FA5}">
                      <a16:colId xmlns:a16="http://schemas.microsoft.com/office/drawing/2014/main" val="2459901711"/>
                    </a:ext>
                  </a:extLst>
                </a:gridCol>
                <a:gridCol w="44319">
                  <a:extLst>
                    <a:ext uri="{9D8B030D-6E8A-4147-A177-3AD203B41FA5}">
                      <a16:colId xmlns:a16="http://schemas.microsoft.com/office/drawing/2014/main" val="1939853342"/>
                    </a:ext>
                  </a:extLst>
                </a:gridCol>
                <a:gridCol w="257044">
                  <a:extLst>
                    <a:ext uri="{9D8B030D-6E8A-4147-A177-3AD203B41FA5}">
                      <a16:colId xmlns:a16="http://schemas.microsoft.com/office/drawing/2014/main" val="2855461146"/>
                    </a:ext>
                  </a:extLst>
                </a:gridCol>
                <a:gridCol w="44319">
                  <a:extLst>
                    <a:ext uri="{9D8B030D-6E8A-4147-A177-3AD203B41FA5}">
                      <a16:colId xmlns:a16="http://schemas.microsoft.com/office/drawing/2014/main" val="233513331"/>
                    </a:ext>
                  </a:extLst>
                </a:gridCol>
                <a:gridCol w="257044">
                  <a:extLst>
                    <a:ext uri="{9D8B030D-6E8A-4147-A177-3AD203B41FA5}">
                      <a16:colId xmlns:a16="http://schemas.microsoft.com/office/drawing/2014/main" val="3322856551"/>
                    </a:ext>
                  </a:extLst>
                </a:gridCol>
                <a:gridCol w="44319">
                  <a:extLst>
                    <a:ext uri="{9D8B030D-6E8A-4147-A177-3AD203B41FA5}">
                      <a16:colId xmlns:a16="http://schemas.microsoft.com/office/drawing/2014/main" val="125227284"/>
                    </a:ext>
                  </a:extLst>
                </a:gridCol>
                <a:gridCol w="257044">
                  <a:extLst>
                    <a:ext uri="{9D8B030D-6E8A-4147-A177-3AD203B41FA5}">
                      <a16:colId xmlns:a16="http://schemas.microsoft.com/office/drawing/2014/main" val="194892034"/>
                    </a:ext>
                  </a:extLst>
                </a:gridCol>
                <a:gridCol w="127045">
                  <a:extLst>
                    <a:ext uri="{9D8B030D-6E8A-4147-A177-3AD203B41FA5}">
                      <a16:colId xmlns:a16="http://schemas.microsoft.com/office/drawing/2014/main" val="4028486847"/>
                    </a:ext>
                  </a:extLst>
                </a:gridCol>
                <a:gridCol w="257044">
                  <a:extLst>
                    <a:ext uri="{9D8B030D-6E8A-4147-A177-3AD203B41FA5}">
                      <a16:colId xmlns:a16="http://schemas.microsoft.com/office/drawing/2014/main" val="280622494"/>
                    </a:ext>
                  </a:extLst>
                </a:gridCol>
                <a:gridCol w="44319">
                  <a:extLst>
                    <a:ext uri="{9D8B030D-6E8A-4147-A177-3AD203B41FA5}">
                      <a16:colId xmlns:a16="http://schemas.microsoft.com/office/drawing/2014/main" val="1011015749"/>
                    </a:ext>
                  </a:extLst>
                </a:gridCol>
                <a:gridCol w="257044">
                  <a:extLst>
                    <a:ext uri="{9D8B030D-6E8A-4147-A177-3AD203B41FA5}">
                      <a16:colId xmlns:a16="http://schemas.microsoft.com/office/drawing/2014/main" val="2945867078"/>
                    </a:ext>
                  </a:extLst>
                </a:gridCol>
                <a:gridCol w="44319">
                  <a:extLst>
                    <a:ext uri="{9D8B030D-6E8A-4147-A177-3AD203B41FA5}">
                      <a16:colId xmlns:a16="http://schemas.microsoft.com/office/drawing/2014/main" val="4012496737"/>
                    </a:ext>
                  </a:extLst>
                </a:gridCol>
                <a:gridCol w="257044">
                  <a:extLst>
                    <a:ext uri="{9D8B030D-6E8A-4147-A177-3AD203B41FA5}">
                      <a16:colId xmlns:a16="http://schemas.microsoft.com/office/drawing/2014/main" val="2463338166"/>
                    </a:ext>
                  </a:extLst>
                </a:gridCol>
                <a:gridCol w="44319">
                  <a:extLst>
                    <a:ext uri="{9D8B030D-6E8A-4147-A177-3AD203B41FA5}">
                      <a16:colId xmlns:a16="http://schemas.microsoft.com/office/drawing/2014/main" val="343531313"/>
                    </a:ext>
                  </a:extLst>
                </a:gridCol>
                <a:gridCol w="257044">
                  <a:extLst>
                    <a:ext uri="{9D8B030D-6E8A-4147-A177-3AD203B41FA5}">
                      <a16:colId xmlns:a16="http://schemas.microsoft.com/office/drawing/2014/main" val="296053220"/>
                    </a:ext>
                  </a:extLst>
                </a:gridCol>
                <a:gridCol w="257044">
                  <a:extLst>
                    <a:ext uri="{9D8B030D-6E8A-4147-A177-3AD203B41FA5}">
                      <a16:colId xmlns:a16="http://schemas.microsoft.com/office/drawing/2014/main" val="2313932316"/>
                    </a:ext>
                  </a:extLst>
                </a:gridCol>
                <a:gridCol w="257044">
                  <a:extLst>
                    <a:ext uri="{9D8B030D-6E8A-4147-A177-3AD203B41FA5}">
                      <a16:colId xmlns:a16="http://schemas.microsoft.com/office/drawing/2014/main" val="3797701352"/>
                    </a:ext>
                  </a:extLst>
                </a:gridCol>
                <a:gridCol w="47271">
                  <a:extLst>
                    <a:ext uri="{9D8B030D-6E8A-4147-A177-3AD203B41FA5}">
                      <a16:colId xmlns:a16="http://schemas.microsoft.com/office/drawing/2014/main" val="3298074964"/>
                    </a:ext>
                  </a:extLst>
                </a:gridCol>
                <a:gridCol w="257044">
                  <a:extLst>
                    <a:ext uri="{9D8B030D-6E8A-4147-A177-3AD203B41FA5}">
                      <a16:colId xmlns:a16="http://schemas.microsoft.com/office/drawing/2014/main" val="1253288844"/>
                    </a:ext>
                  </a:extLst>
                </a:gridCol>
                <a:gridCol w="44319">
                  <a:extLst>
                    <a:ext uri="{9D8B030D-6E8A-4147-A177-3AD203B41FA5}">
                      <a16:colId xmlns:a16="http://schemas.microsoft.com/office/drawing/2014/main" val="76879255"/>
                    </a:ext>
                  </a:extLst>
                </a:gridCol>
                <a:gridCol w="257044">
                  <a:extLst>
                    <a:ext uri="{9D8B030D-6E8A-4147-A177-3AD203B41FA5}">
                      <a16:colId xmlns:a16="http://schemas.microsoft.com/office/drawing/2014/main" val="3707351741"/>
                    </a:ext>
                  </a:extLst>
                </a:gridCol>
                <a:gridCol w="44319">
                  <a:extLst>
                    <a:ext uri="{9D8B030D-6E8A-4147-A177-3AD203B41FA5}">
                      <a16:colId xmlns:a16="http://schemas.microsoft.com/office/drawing/2014/main" val="1816408841"/>
                    </a:ext>
                  </a:extLst>
                </a:gridCol>
                <a:gridCol w="257044">
                  <a:extLst>
                    <a:ext uri="{9D8B030D-6E8A-4147-A177-3AD203B41FA5}">
                      <a16:colId xmlns:a16="http://schemas.microsoft.com/office/drawing/2014/main" val="2817138073"/>
                    </a:ext>
                  </a:extLst>
                </a:gridCol>
                <a:gridCol w="257044">
                  <a:extLst>
                    <a:ext uri="{9D8B030D-6E8A-4147-A177-3AD203B41FA5}">
                      <a16:colId xmlns:a16="http://schemas.microsoft.com/office/drawing/2014/main" val="2401551994"/>
                    </a:ext>
                  </a:extLst>
                </a:gridCol>
                <a:gridCol w="257044">
                  <a:extLst>
                    <a:ext uri="{9D8B030D-6E8A-4147-A177-3AD203B41FA5}">
                      <a16:colId xmlns:a16="http://schemas.microsoft.com/office/drawing/2014/main" val="270024335"/>
                    </a:ext>
                  </a:extLst>
                </a:gridCol>
                <a:gridCol w="44319">
                  <a:extLst>
                    <a:ext uri="{9D8B030D-6E8A-4147-A177-3AD203B41FA5}">
                      <a16:colId xmlns:a16="http://schemas.microsoft.com/office/drawing/2014/main" val="95563698"/>
                    </a:ext>
                  </a:extLst>
                </a:gridCol>
                <a:gridCol w="257044">
                  <a:extLst>
                    <a:ext uri="{9D8B030D-6E8A-4147-A177-3AD203B41FA5}">
                      <a16:colId xmlns:a16="http://schemas.microsoft.com/office/drawing/2014/main" val="2180371067"/>
                    </a:ext>
                  </a:extLst>
                </a:gridCol>
                <a:gridCol w="47271">
                  <a:extLst>
                    <a:ext uri="{9D8B030D-6E8A-4147-A177-3AD203B41FA5}">
                      <a16:colId xmlns:a16="http://schemas.microsoft.com/office/drawing/2014/main" val="635729565"/>
                    </a:ext>
                  </a:extLst>
                </a:gridCol>
                <a:gridCol w="257044">
                  <a:extLst>
                    <a:ext uri="{9D8B030D-6E8A-4147-A177-3AD203B41FA5}">
                      <a16:colId xmlns:a16="http://schemas.microsoft.com/office/drawing/2014/main" val="2290991849"/>
                    </a:ext>
                  </a:extLst>
                </a:gridCol>
                <a:gridCol w="44319">
                  <a:extLst>
                    <a:ext uri="{9D8B030D-6E8A-4147-A177-3AD203B41FA5}">
                      <a16:colId xmlns:a16="http://schemas.microsoft.com/office/drawing/2014/main" val="2875926168"/>
                    </a:ext>
                  </a:extLst>
                </a:gridCol>
                <a:gridCol w="257044">
                  <a:extLst>
                    <a:ext uri="{9D8B030D-6E8A-4147-A177-3AD203B41FA5}">
                      <a16:colId xmlns:a16="http://schemas.microsoft.com/office/drawing/2014/main" val="661226669"/>
                    </a:ext>
                  </a:extLst>
                </a:gridCol>
              </a:tblGrid>
              <a:tr h="174635">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dirty="0">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dirty="0">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FF40FF"/>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extLst>
                  <a:ext uri="{0D108BD9-81ED-4DB2-BD59-A6C34878D82A}">
                    <a16:rowId xmlns:a16="http://schemas.microsoft.com/office/drawing/2014/main" val="3801383602"/>
                  </a:ext>
                </a:extLst>
              </a:tr>
              <a:tr h="174635">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extLst>
                  <a:ext uri="{0D108BD9-81ED-4DB2-BD59-A6C34878D82A}">
                    <a16:rowId xmlns:a16="http://schemas.microsoft.com/office/drawing/2014/main" val="2824503827"/>
                  </a:ext>
                </a:extLst>
              </a:tr>
              <a:tr h="174635">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dirty="0">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extLst>
                  <a:ext uri="{0D108BD9-81ED-4DB2-BD59-A6C34878D82A}">
                    <a16:rowId xmlns:a16="http://schemas.microsoft.com/office/drawing/2014/main" val="4124030018"/>
                  </a:ext>
                </a:extLst>
              </a:tr>
              <a:tr h="174635">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extLst>
                  <a:ext uri="{0D108BD9-81ED-4DB2-BD59-A6C34878D82A}">
                    <a16:rowId xmlns:a16="http://schemas.microsoft.com/office/drawing/2014/main" val="3115271464"/>
                  </a:ext>
                </a:extLst>
              </a:tr>
              <a:tr h="174635">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r>
                        <a:rPr lang="nl-NL" sz="600" b="0" i="0" u="none" strike="noStrike">
                          <a:solidFill>
                            <a:srgbClr val="000000"/>
                          </a:solidFill>
                          <a:effectLst/>
                          <a:latin typeface="Arial" panose="020B0604020202020204" pitchFamily="34" charset="0"/>
                        </a:rPr>
                        <a:t> </a:t>
                      </a:r>
                    </a:p>
                  </a:txBody>
                  <a:tcPr marL="2669" marR="2669" marT="2669" marB="0" anchor="b">
                    <a:lnL>
                      <a:noFill/>
                    </a:lnL>
                    <a:lnR>
                      <a:noFill/>
                    </a:lnR>
                    <a:lnT>
                      <a:noFill/>
                    </a:lnT>
                    <a:lnB>
                      <a:noFill/>
                    </a:lnB>
                    <a:solidFill>
                      <a:srgbClr val="FF40FF"/>
                    </a:solidFill>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a:solidFill>
                          <a:srgbClr val="000000"/>
                        </a:solidFill>
                        <a:effectLst/>
                        <a:latin typeface="Arial" panose="020B0604020202020204" pitchFamily="34" charset="0"/>
                      </a:endParaRPr>
                    </a:p>
                  </a:txBody>
                  <a:tcPr marL="2669" marR="2669" marT="2669" marB="0" anchor="b">
                    <a:lnL>
                      <a:noFill/>
                    </a:lnL>
                    <a:lnR>
                      <a:noFill/>
                    </a:lnR>
                    <a:lnT>
                      <a:noFill/>
                    </a:lnT>
                    <a:lnB>
                      <a:noFill/>
                    </a:lnB>
                  </a:tcPr>
                </a:tc>
                <a:tc>
                  <a:txBody>
                    <a:bodyPr/>
                    <a:lstStyle/>
                    <a:p>
                      <a:pPr algn="l" fontAlgn="b"/>
                      <a:endParaRPr lang="nl-NL" sz="600" b="0" i="0" u="none" strike="noStrike" dirty="0">
                        <a:solidFill>
                          <a:srgbClr val="000000"/>
                        </a:solidFill>
                        <a:effectLst/>
                        <a:latin typeface="Arial" panose="020B0604020202020204" pitchFamily="34" charset="0"/>
                      </a:endParaRPr>
                    </a:p>
                  </a:txBody>
                  <a:tcPr marL="2669" marR="2669" marT="2669" marB="0" anchor="b">
                    <a:lnL>
                      <a:noFill/>
                    </a:lnL>
                    <a:lnR>
                      <a:noFill/>
                    </a:lnR>
                    <a:lnT>
                      <a:noFill/>
                    </a:lnT>
                    <a:lnB>
                      <a:noFill/>
                    </a:lnB>
                  </a:tcPr>
                </a:tc>
                <a:extLst>
                  <a:ext uri="{0D108BD9-81ED-4DB2-BD59-A6C34878D82A}">
                    <a16:rowId xmlns:a16="http://schemas.microsoft.com/office/drawing/2014/main" val="1636038244"/>
                  </a:ext>
                </a:extLst>
              </a:tr>
            </a:tbl>
          </a:graphicData>
        </a:graphic>
      </p:graphicFrame>
    </p:spTree>
    <p:extLst>
      <p:ext uri="{BB962C8B-B14F-4D97-AF65-F5344CB8AC3E}">
        <p14:creationId xmlns:p14="http://schemas.microsoft.com/office/powerpoint/2010/main" val="206181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ppt_x"/>
                                          </p:val>
                                        </p:tav>
                                      </p:tavLst>
                                    </p:anim>
                                    <p:anim calcmode="lin" valueType="num">
                                      <p:cBhvr additive="base">
                                        <p:cTn id="17" dur="500"/>
                                        <p:tgtEl>
                                          <p:spTgt spid="11"/>
                                        </p:tgtEl>
                                        <p:attrNameLst>
                                          <p:attrName>ppt_y</p:attrName>
                                        </p:attrNameLst>
                                      </p:cBhvr>
                                      <p:tavLst>
                                        <p:tav tm="0">
                                          <p:val>
                                            <p:strVal val="ppt_y"/>
                                          </p:val>
                                        </p:tav>
                                        <p:tav tm="100000">
                                          <p:val>
                                            <p:strVal val="1+ppt_h/2"/>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0"/>
                                        </p:tgtEl>
                                        <p:attrNameLst>
                                          <p:attrName>ppt_x</p:attrName>
                                        </p:attrNameLst>
                                      </p:cBhvr>
                                      <p:tavLst>
                                        <p:tav tm="0">
                                          <p:val>
                                            <p:strVal val="ppt_x"/>
                                          </p:val>
                                        </p:tav>
                                        <p:tav tm="100000">
                                          <p:val>
                                            <p:strVal val="ppt_x"/>
                                          </p:val>
                                        </p:tav>
                                      </p:tavLst>
                                    </p:anim>
                                    <p:anim calcmode="lin" valueType="num">
                                      <p:cBhvr additive="base">
                                        <p:cTn id="27" dur="500"/>
                                        <p:tgtEl>
                                          <p:spTgt spid="10"/>
                                        </p:tgtEl>
                                        <p:attrNameLst>
                                          <p:attrName>ppt_y</p:attrName>
                                        </p:attrNameLst>
                                      </p:cBhvr>
                                      <p:tavLst>
                                        <p:tav tm="0">
                                          <p:val>
                                            <p:strVal val="ppt_y"/>
                                          </p:val>
                                        </p:tav>
                                        <p:tav tm="100000">
                                          <p:val>
                                            <p:strVal val="1+ppt_h/2"/>
                                          </p:val>
                                        </p:tav>
                                      </p:tavLst>
                                    </p:anim>
                                    <p:set>
                                      <p:cBhvr>
                                        <p:cTn id="28" dur="1" fill="hold">
                                          <p:stCondLst>
                                            <p:cond delay="499"/>
                                          </p:stCondLst>
                                        </p:cTn>
                                        <p:tgtEl>
                                          <p:spTgt spid="10"/>
                                        </p:tgtEl>
                                        <p:attrNameLst>
                                          <p:attrName>style.visibility</p:attrName>
                                        </p:attrNameLst>
                                      </p:cBhvr>
                                      <p:to>
                                        <p:strVal val="hidden"/>
                                      </p:to>
                                    </p:set>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xit" presetSubtype="4" fill="hold" nodeType="withEffect">
                                  <p:stCondLst>
                                    <p:cond delay="0"/>
                                  </p:stCondLst>
                                  <p:childTnLst>
                                    <p:anim calcmode="lin" valueType="num">
                                      <p:cBhvr additive="base">
                                        <p:cTn id="40" dur="500"/>
                                        <p:tgtEl>
                                          <p:spTgt spid="11"/>
                                        </p:tgtEl>
                                        <p:attrNameLst>
                                          <p:attrName>ppt_x</p:attrName>
                                        </p:attrNameLst>
                                      </p:cBhvr>
                                      <p:tavLst>
                                        <p:tav tm="0">
                                          <p:val>
                                            <p:strVal val="ppt_x"/>
                                          </p:val>
                                        </p:tav>
                                        <p:tav tm="100000">
                                          <p:val>
                                            <p:strVal val="ppt_x"/>
                                          </p:val>
                                        </p:tav>
                                      </p:tavLst>
                                    </p:anim>
                                    <p:anim calcmode="lin" valueType="num">
                                      <p:cBhvr additive="base">
                                        <p:cTn id="41" dur="500"/>
                                        <p:tgtEl>
                                          <p:spTgt spid="11"/>
                                        </p:tgtEl>
                                        <p:attrNameLst>
                                          <p:attrName>ppt_y</p:attrName>
                                        </p:attrNameLst>
                                      </p:cBhvr>
                                      <p:tavLst>
                                        <p:tav tm="0">
                                          <p:val>
                                            <p:strVal val="ppt_y"/>
                                          </p:val>
                                        </p:tav>
                                        <p:tav tm="100000">
                                          <p:val>
                                            <p:strVal val="1+ppt_h/2"/>
                                          </p:val>
                                        </p:tav>
                                      </p:tavLst>
                                    </p:anim>
                                    <p:set>
                                      <p:cBhvr>
                                        <p:cTn id="42" dur="1" fill="hold">
                                          <p:stCondLst>
                                            <p:cond delay="499"/>
                                          </p:stCondLst>
                                        </p:cTn>
                                        <p:tgtEl>
                                          <p:spTgt spid="11"/>
                                        </p:tgtEl>
                                        <p:attrNameLst>
                                          <p:attrName>style.visibility</p:attrName>
                                        </p:attrNameLst>
                                      </p:cBhvr>
                                      <p:to>
                                        <p:strVal val="hidden"/>
                                      </p:to>
                                    </p:set>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ppt_x"/>
                                          </p:val>
                                        </p:tav>
                                        <p:tav tm="100000">
                                          <p:val>
                                            <p:strVal val="#ppt_x"/>
                                          </p:val>
                                        </p:tav>
                                      </p:tavLst>
                                    </p:anim>
                                    <p:anim calcmode="lin" valueType="num">
                                      <p:cBhvr additive="base">
                                        <p:cTn id="70" dur="500" fill="hold"/>
                                        <p:tgtEl>
                                          <p:spTgt spid="23"/>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nodeType="clickEffect">
                                  <p:stCondLst>
                                    <p:cond delay="0"/>
                                  </p:stCondLst>
                                  <p:childTnLst>
                                    <p:anim calcmode="lin" valueType="num">
                                      <p:cBhvr additive="base">
                                        <p:cTn id="86" dur="500"/>
                                        <p:tgtEl>
                                          <p:spTgt spid="21"/>
                                        </p:tgtEl>
                                        <p:attrNameLst>
                                          <p:attrName>ppt_x</p:attrName>
                                        </p:attrNameLst>
                                      </p:cBhvr>
                                      <p:tavLst>
                                        <p:tav tm="0">
                                          <p:val>
                                            <p:strVal val="ppt_x"/>
                                          </p:val>
                                        </p:tav>
                                        <p:tav tm="100000">
                                          <p:val>
                                            <p:strVal val="ppt_x"/>
                                          </p:val>
                                        </p:tav>
                                      </p:tavLst>
                                    </p:anim>
                                    <p:anim calcmode="lin" valueType="num">
                                      <p:cBhvr additive="base">
                                        <p:cTn id="87" dur="500"/>
                                        <p:tgtEl>
                                          <p:spTgt spid="21"/>
                                        </p:tgtEl>
                                        <p:attrNameLst>
                                          <p:attrName>ppt_y</p:attrName>
                                        </p:attrNameLst>
                                      </p:cBhvr>
                                      <p:tavLst>
                                        <p:tav tm="0">
                                          <p:val>
                                            <p:strVal val="ppt_y"/>
                                          </p:val>
                                        </p:tav>
                                        <p:tav tm="100000">
                                          <p:val>
                                            <p:strVal val="1+ppt_h/2"/>
                                          </p:val>
                                        </p:tav>
                                      </p:tavLst>
                                    </p:anim>
                                    <p:set>
                                      <p:cBhvr>
                                        <p:cTn id="88" dur="1" fill="hold">
                                          <p:stCondLst>
                                            <p:cond delay="499"/>
                                          </p:stCondLst>
                                        </p:cTn>
                                        <p:tgtEl>
                                          <p:spTgt spid="21"/>
                                        </p:tgtEl>
                                        <p:attrNameLst>
                                          <p:attrName>style.visibility</p:attrName>
                                        </p:attrNameLst>
                                      </p:cBhvr>
                                      <p:to>
                                        <p:strVal val="hidden"/>
                                      </p:to>
                                    </p:set>
                                  </p:childTnLst>
                                </p:cTn>
                              </p:par>
                              <p:par>
                                <p:cTn id="89" presetID="2" presetClass="exit" presetSubtype="4" fill="hold" nodeType="withEffect">
                                  <p:stCondLst>
                                    <p:cond delay="0"/>
                                  </p:stCondLst>
                                  <p:childTnLst>
                                    <p:anim calcmode="lin" valueType="num">
                                      <p:cBhvr additive="base">
                                        <p:cTn id="90" dur="500"/>
                                        <p:tgtEl>
                                          <p:spTgt spid="14"/>
                                        </p:tgtEl>
                                        <p:attrNameLst>
                                          <p:attrName>ppt_x</p:attrName>
                                        </p:attrNameLst>
                                      </p:cBhvr>
                                      <p:tavLst>
                                        <p:tav tm="0">
                                          <p:val>
                                            <p:strVal val="ppt_x"/>
                                          </p:val>
                                        </p:tav>
                                        <p:tav tm="100000">
                                          <p:val>
                                            <p:strVal val="ppt_x"/>
                                          </p:val>
                                        </p:tav>
                                      </p:tavLst>
                                    </p:anim>
                                    <p:anim calcmode="lin" valueType="num">
                                      <p:cBhvr additive="base">
                                        <p:cTn id="91" dur="500"/>
                                        <p:tgtEl>
                                          <p:spTgt spid="14"/>
                                        </p:tgtEl>
                                        <p:attrNameLst>
                                          <p:attrName>ppt_y</p:attrName>
                                        </p:attrNameLst>
                                      </p:cBhvr>
                                      <p:tavLst>
                                        <p:tav tm="0">
                                          <p:val>
                                            <p:strVal val="ppt_y"/>
                                          </p:val>
                                        </p:tav>
                                        <p:tav tm="100000">
                                          <p:val>
                                            <p:strVal val="1+ppt_h/2"/>
                                          </p:val>
                                        </p:tav>
                                      </p:tavLst>
                                    </p:anim>
                                    <p:set>
                                      <p:cBhvr>
                                        <p:cTn id="92" dur="1" fill="hold">
                                          <p:stCondLst>
                                            <p:cond delay="499"/>
                                          </p:stCondLst>
                                        </p:cTn>
                                        <p:tgtEl>
                                          <p:spTgt spid="14"/>
                                        </p:tgtEl>
                                        <p:attrNameLst>
                                          <p:attrName>style.visibility</p:attrName>
                                        </p:attrNameLst>
                                      </p:cBhvr>
                                      <p:to>
                                        <p:strVal val="hidden"/>
                                      </p:to>
                                    </p:set>
                                  </p:childTnLst>
                                </p:cTn>
                              </p:par>
                              <p:par>
                                <p:cTn id="93" presetID="2" presetClass="exit" presetSubtype="4" fill="hold" nodeType="withEffect">
                                  <p:stCondLst>
                                    <p:cond delay="0"/>
                                  </p:stCondLst>
                                  <p:childTnLst>
                                    <p:anim calcmode="lin" valueType="num">
                                      <p:cBhvr additive="base">
                                        <p:cTn id="94" dur="500"/>
                                        <p:tgtEl>
                                          <p:spTgt spid="16"/>
                                        </p:tgtEl>
                                        <p:attrNameLst>
                                          <p:attrName>ppt_x</p:attrName>
                                        </p:attrNameLst>
                                      </p:cBhvr>
                                      <p:tavLst>
                                        <p:tav tm="0">
                                          <p:val>
                                            <p:strVal val="ppt_x"/>
                                          </p:val>
                                        </p:tav>
                                        <p:tav tm="100000">
                                          <p:val>
                                            <p:strVal val="ppt_x"/>
                                          </p:val>
                                        </p:tav>
                                      </p:tavLst>
                                    </p:anim>
                                    <p:anim calcmode="lin" valueType="num">
                                      <p:cBhvr additive="base">
                                        <p:cTn id="95" dur="500"/>
                                        <p:tgtEl>
                                          <p:spTgt spid="16"/>
                                        </p:tgtEl>
                                        <p:attrNameLst>
                                          <p:attrName>ppt_y</p:attrName>
                                        </p:attrNameLst>
                                      </p:cBhvr>
                                      <p:tavLst>
                                        <p:tav tm="0">
                                          <p:val>
                                            <p:strVal val="ppt_y"/>
                                          </p:val>
                                        </p:tav>
                                        <p:tav tm="100000">
                                          <p:val>
                                            <p:strVal val="1+ppt_h/2"/>
                                          </p:val>
                                        </p:tav>
                                      </p:tavLst>
                                    </p:anim>
                                    <p:set>
                                      <p:cBhvr>
                                        <p:cTn id="96" dur="1" fill="hold">
                                          <p:stCondLst>
                                            <p:cond delay="499"/>
                                          </p:stCondLst>
                                        </p:cTn>
                                        <p:tgtEl>
                                          <p:spTgt spid="16"/>
                                        </p:tgtEl>
                                        <p:attrNameLst>
                                          <p:attrName>style.visibility</p:attrName>
                                        </p:attrNameLst>
                                      </p:cBhvr>
                                      <p:to>
                                        <p:strVal val="hidden"/>
                                      </p:to>
                                    </p:set>
                                  </p:childTnLst>
                                </p:cTn>
                              </p:par>
                              <p:par>
                                <p:cTn id="97" presetID="2" presetClass="exit" presetSubtype="4" fill="hold" nodeType="withEffect">
                                  <p:stCondLst>
                                    <p:cond delay="0"/>
                                  </p:stCondLst>
                                  <p:childTnLst>
                                    <p:anim calcmode="lin" valueType="num">
                                      <p:cBhvr additive="base">
                                        <p:cTn id="98" dur="500"/>
                                        <p:tgtEl>
                                          <p:spTgt spid="15"/>
                                        </p:tgtEl>
                                        <p:attrNameLst>
                                          <p:attrName>ppt_x</p:attrName>
                                        </p:attrNameLst>
                                      </p:cBhvr>
                                      <p:tavLst>
                                        <p:tav tm="0">
                                          <p:val>
                                            <p:strVal val="ppt_x"/>
                                          </p:val>
                                        </p:tav>
                                        <p:tav tm="100000">
                                          <p:val>
                                            <p:strVal val="ppt_x"/>
                                          </p:val>
                                        </p:tav>
                                      </p:tavLst>
                                    </p:anim>
                                    <p:anim calcmode="lin" valueType="num">
                                      <p:cBhvr additive="base">
                                        <p:cTn id="99" dur="500"/>
                                        <p:tgtEl>
                                          <p:spTgt spid="15"/>
                                        </p:tgtEl>
                                        <p:attrNameLst>
                                          <p:attrName>ppt_y</p:attrName>
                                        </p:attrNameLst>
                                      </p:cBhvr>
                                      <p:tavLst>
                                        <p:tav tm="0">
                                          <p:val>
                                            <p:strVal val="ppt_y"/>
                                          </p:val>
                                        </p:tav>
                                        <p:tav tm="100000">
                                          <p:val>
                                            <p:strVal val="1+ppt_h/2"/>
                                          </p:val>
                                        </p:tav>
                                      </p:tavLst>
                                    </p:anim>
                                    <p:set>
                                      <p:cBhvr>
                                        <p:cTn id="100" dur="1" fill="hold">
                                          <p:stCondLst>
                                            <p:cond delay="499"/>
                                          </p:stCondLst>
                                        </p:cTn>
                                        <p:tgtEl>
                                          <p:spTgt spid="15"/>
                                        </p:tgtEl>
                                        <p:attrNameLst>
                                          <p:attrName>style.visibility</p:attrName>
                                        </p:attrNameLst>
                                      </p:cBhvr>
                                      <p:to>
                                        <p:strVal val="hidden"/>
                                      </p:to>
                                    </p:set>
                                  </p:childTnLst>
                                </p:cTn>
                              </p:par>
                              <p:par>
                                <p:cTn id="101" presetID="2" presetClass="exit" presetSubtype="4" fill="hold" nodeType="withEffect">
                                  <p:stCondLst>
                                    <p:cond delay="0"/>
                                  </p:stCondLst>
                                  <p:childTnLst>
                                    <p:anim calcmode="lin" valueType="num">
                                      <p:cBhvr additive="base">
                                        <p:cTn id="102" dur="500"/>
                                        <p:tgtEl>
                                          <p:spTgt spid="22"/>
                                        </p:tgtEl>
                                        <p:attrNameLst>
                                          <p:attrName>ppt_x</p:attrName>
                                        </p:attrNameLst>
                                      </p:cBhvr>
                                      <p:tavLst>
                                        <p:tav tm="0">
                                          <p:val>
                                            <p:strVal val="ppt_x"/>
                                          </p:val>
                                        </p:tav>
                                        <p:tav tm="100000">
                                          <p:val>
                                            <p:strVal val="ppt_x"/>
                                          </p:val>
                                        </p:tav>
                                      </p:tavLst>
                                    </p:anim>
                                    <p:anim calcmode="lin" valueType="num">
                                      <p:cBhvr additive="base">
                                        <p:cTn id="103" dur="500"/>
                                        <p:tgtEl>
                                          <p:spTgt spid="22"/>
                                        </p:tgtEl>
                                        <p:attrNameLst>
                                          <p:attrName>ppt_y</p:attrName>
                                        </p:attrNameLst>
                                      </p:cBhvr>
                                      <p:tavLst>
                                        <p:tav tm="0">
                                          <p:val>
                                            <p:strVal val="ppt_y"/>
                                          </p:val>
                                        </p:tav>
                                        <p:tav tm="100000">
                                          <p:val>
                                            <p:strVal val="1+ppt_h/2"/>
                                          </p:val>
                                        </p:tav>
                                      </p:tavLst>
                                    </p:anim>
                                    <p:set>
                                      <p:cBhvr>
                                        <p:cTn id="104" dur="1" fill="hold">
                                          <p:stCondLst>
                                            <p:cond delay="499"/>
                                          </p:stCondLst>
                                        </p:cTn>
                                        <p:tgtEl>
                                          <p:spTgt spid="22"/>
                                        </p:tgtEl>
                                        <p:attrNameLst>
                                          <p:attrName>style.visibility</p:attrName>
                                        </p:attrNameLst>
                                      </p:cBhvr>
                                      <p:to>
                                        <p:strVal val="hidden"/>
                                      </p:to>
                                    </p:set>
                                  </p:childTnLst>
                                </p:cTn>
                              </p:par>
                              <p:par>
                                <p:cTn id="105" presetID="2" presetClass="exit" presetSubtype="4" fill="hold" nodeType="withEffect">
                                  <p:stCondLst>
                                    <p:cond delay="0"/>
                                  </p:stCondLst>
                                  <p:childTnLst>
                                    <p:anim calcmode="lin" valueType="num">
                                      <p:cBhvr additive="base">
                                        <p:cTn id="106" dur="500"/>
                                        <p:tgtEl>
                                          <p:spTgt spid="18"/>
                                        </p:tgtEl>
                                        <p:attrNameLst>
                                          <p:attrName>ppt_x</p:attrName>
                                        </p:attrNameLst>
                                      </p:cBhvr>
                                      <p:tavLst>
                                        <p:tav tm="0">
                                          <p:val>
                                            <p:strVal val="ppt_x"/>
                                          </p:val>
                                        </p:tav>
                                        <p:tav tm="100000">
                                          <p:val>
                                            <p:strVal val="ppt_x"/>
                                          </p:val>
                                        </p:tav>
                                      </p:tavLst>
                                    </p:anim>
                                    <p:anim calcmode="lin" valueType="num">
                                      <p:cBhvr additive="base">
                                        <p:cTn id="107" dur="500"/>
                                        <p:tgtEl>
                                          <p:spTgt spid="18"/>
                                        </p:tgtEl>
                                        <p:attrNameLst>
                                          <p:attrName>ppt_y</p:attrName>
                                        </p:attrNameLst>
                                      </p:cBhvr>
                                      <p:tavLst>
                                        <p:tav tm="0">
                                          <p:val>
                                            <p:strVal val="ppt_y"/>
                                          </p:val>
                                        </p:tav>
                                        <p:tav tm="100000">
                                          <p:val>
                                            <p:strVal val="1+ppt_h/2"/>
                                          </p:val>
                                        </p:tav>
                                      </p:tavLst>
                                    </p:anim>
                                    <p:set>
                                      <p:cBhvr>
                                        <p:cTn id="108" dur="1" fill="hold">
                                          <p:stCondLst>
                                            <p:cond delay="499"/>
                                          </p:stCondLst>
                                        </p:cTn>
                                        <p:tgtEl>
                                          <p:spTgt spid="18"/>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500"/>
                                        <p:tgtEl>
                                          <p:spTgt spid="19"/>
                                        </p:tgtEl>
                                        <p:attrNameLst>
                                          <p:attrName>ppt_x</p:attrName>
                                        </p:attrNameLst>
                                      </p:cBhvr>
                                      <p:tavLst>
                                        <p:tav tm="0">
                                          <p:val>
                                            <p:strVal val="ppt_x"/>
                                          </p:val>
                                        </p:tav>
                                        <p:tav tm="100000">
                                          <p:val>
                                            <p:strVal val="ppt_x"/>
                                          </p:val>
                                        </p:tav>
                                      </p:tavLst>
                                    </p:anim>
                                    <p:anim calcmode="lin" valueType="num">
                                      <p:cBhvr additive="base">
                                        <p:cTn id="111" dur="500"/>
                                        <p:tgtEl>
                                          <p:spTgt spid="19"/>
                                        </p:tgtEl>
                                        <p:attrNameLst>
                                          <p:attrName>ppt_y</p:attrName>
                                        </p:attrNameLst>
                                      </p:cBhvr>
                                      <p:tavLst>
                                        <p:tav tm="0">
                                          <p:val>
                                            <p:strVal val="ppt_y"/>
                                          </p:val>
                                        </p:tav>
                                        <p:tav tm="100000">
                                          <p:val>
                                            <p:strVal val="1+ppt_h/2"/>
                                          </p:val>
                                        </p:tav>
                                      </p:tavLst>
                                    </p:anim>
                                    <p:set>
                                      <p:cBhvr>
                                        <p:cTn id="112" dur="1" fill="hold">
                                          <p:stCondLst>
                                            <p:cond delay="499"/>
                                          </p:stCondLst>
                                        </p:cTn>
                                        <p:tgtEl>
                                          <p:spTgt spid="19"/>
                                        </p:tgtEl>
                                        <p:attrNameLst>
                                          <p:attrName>style.visibility</p:attrName>
                                        </p:attrNameLst>
                                      </p:cBhvr>
                                      <p:to>
                                        <p:strVal val="hidden"/>
                                      </p:to>
                                    </p:set>
                                  </p:childTnLst>
                                </p:cTn>
                              </p:par>
                              <p:par>
                                <p:cTn id="113" presetID="2" presetClass="exit" presetSubtype="4" fill="hold" nodeType="withEffect">
                                  <p:stCondLst>
                                    <p:cond delay="0"/>
                                  </p:stCondLst>
                                  <p:childTnLst>
                                    <p:anim calcmode="lin" valueType="num">
                                      <p:cBhvr additive="base">
                                        <p:cTn id="114" dur="500"/>
                                        <p:tgtEl>
                                          <p:spTgt spid="20"/>
                                        </p:tgtEl>
                                        <p:attrNameLst>
                                          <p:attrName>ppt_x</p:attrName>
                                        </p:attrNameLst>
                                      </p:cBhvr>
                                      <p:tavLst>
                                        <p:tav tm="0">
                                          <p:val>
                                            <p:strVal val="ppt_x"/>
                                          </p:val>
                                        </p:tav>
                                        <p:tav tm="100000">
                                          <p:val>
                                            <p:strVal val="ppt_x"/>
                                          </p:val>
                                        </p:tav>
                                      </p:tavLst>
                                    </p:anim>
                                    <p:anim calcmode="lin" valueType="num">
                                      <p:cBhvr additive="base">
                                        <p:cTn id="115" dur="500"/>
                                        <p:tgtEl>
                                          <p:spTgt spid="20"/>
                                        </p:tgtEl>
                                        <p:attrNameLst>
                                          <p:attrName>ppt_y</p:attrName>
                                        </p:attrNameLst>
                                      </p:cBhvr>
                                      <p:tavLst>
                                        <p:tav tm="0">
                                          <p:val>
                                            <p:strVal val="ppt_y"/>
                                          </p:val>
                                        </p:tav>
                                        <p:tav tm="100000">
                                          <p:val>
                                            <p:strVal val="1+ppt_h/2"/>
                                          </p:val>
                                        </p:tav>
                                      </p:tavLst>
                                    </p:anim>
                                    <p:set>
                                      <p:cBhvr>
                                        <p:cTn id="116" dur="1" fill="hold">
                                          <p:stCondLst>
                                            <p:cond delay="499"/>
                                          </p:stCondLst>
                                        </p:cTn>
                                        <p:tgtEl>
                                          <p:spTgt spid="20"/>
                                        </p:tgtEl>
                                        <p:attrNameLst>
                                          <p:attrName>style.visibility</p:attrName>
                                        </p:attrNameLst>
                                      </p:cBhvr>
                                      <p:to>
                                        <p:strVal val="hidden"/>
                                      </p:to>
                                    </p:set>
                                  </p:childTnLst>
                                </p:cTn>
                              </p:par>
                              <p:par>
                                <p:cTn id="117" presetID="2" presetClass="exit" presetSubtype="4" fill="hold" nodeType="withEffect">
                                  <p:stCondLst>
                                    <p:cond delay="0"/>
                                  </p:stCondLst>
                                  <p:childTnLst>
                                    <p:anim calcmode="lin" valueType="num">
                                      <p:cBhvr additive="base">
                                        <p:cTn id="118" dur="500"/>
                                        <p:tgtEl>
                                          <p:spTgt spid="17"/>
                                        </p:tgtEl>
                                        <p:attrNameLst>
                                          <p:attrName>ppt_x</p:attrName>
                                        </p:attrNameLst>
                                      </p:cBhvr>
                                      <p:tavLst>
                                        <p:tav tm="0">
                                          <p:val>
                                            <p:strVal val="ppt_x"/>
                                          </p:val>
                                        </p:tav>
                                        <p:tav tm="100000">
                                          <p:val>
                                            <p:strVal val="ppt_x"/>
                                          </p:val>
                                        </p:tav>
                                      </p:tavLst>
                                    </p:anim>
                                    <p:anim calcmode="lin" valueType="num">
                                      <p:cBhvr additive="base">
                                        <p:cTn id="119" dur="500"/>
                                        <p:tgtEl>
                                          <p:spTgt spid="17"/>
                                        </p:tgtEl>
                                        <p:attrNameLst>
                                          <p:attrName>ppt_y</p:attrName>
                                        </p:attrNameLst>
                                      </p:cBhvr>
                                      <p:tavLst>
                                        <p:tav tm="0">
                                          <p:val>
                                            <p:strVal val="ppt_y"/>
                                          </p:val>
                                        </p:tav>
                                        <p:tav tm="100000">
                                          <p:val>
                                            <p:strVal val="1+ppt_h/2"/>
                                          </p:val>
                                        </p:tav>
                                      </p:tavLst>
                                    </p:anim>
                                    <p:set>
                                      <p:cBhvr>
                                        <p:cTn id="120" dur="1" fill="hold">
                                          <p:stCondLst>
                                            <p:cond delay="499"/>
                                          </p:stCondLst>
                                        </p:cTn>
                                        <p:tgtEl>
                                          <p:spTgt spid="17"/>
                                        </p:tgtEl>
                                        <p:attrNameLst>
                                          <p:attrName>style.visibility</p:attrName>
                                        </p:attrNameLst>
                                      </p:cBhvr>
                                      <p:to>
                                        <p:strVal val="hidden"/>
                                      </p:to>
                                    </p:set>
                                  </p:childTnLst>
                                </p:cTn>
                              </p:par>
                              <p:par>
                                <p:cTn id="121" presetID="2" presetClass="exit" presetSubtype="4" fill="hold" nodeType="withEffect">
                                  <p:stCondLst>
                                    <p:cond delay="0"/>
                                  </p:stCondLst>
                                  <p:childTnLst>
                                    <p:anim calcmode="lin" valueType="num">
                                      <p:cBhvr additive="base">
                                        <p:cTn id="122" dur="500"/>
                                        <p:tgtEl>
                                          <p:spTgt spid="23"/>
                                        </p:tgtEl>
                                        <p:attrNameLst>
                                          <p:attrName>ppt_x</p:attrName>
                                        </p:attrNameLst>
                                      </p:cBhvr>
                                      <p:tavLst>
                                        <p:tav tm="0">
                                          <p:val>
                                            <p:strVal val="ppt_x"/>
                                          </p:val>
                                        </p:tav>
                                        <p:tav tm="100000">
                                          <p:val>
                                            <p:strVal val="ppt_x"/>
                                          </p:val>
                                        </p:tav>
                                      </p:tavLst>
                                    </p:anim>
                                    <p:anim calcmode="lin" valueType="num">
                                      <p:cBhvr additive="base">
                                        <p:cTn id="123" dur="500"/>
                                        <p:tgtEl>
                                          <p:spTgt spid="23"/>
                                        </p:tgtEl>
                                        <p:attrNameLst>
                                          <p:attrName>ppt_y</p:attrName>
                                        </p:attrNameLst>
                                      </p:cBhvr>
                                      <p:tavLst>
                                        <p:tav tm="0">
                                          <p:val>
                                            <p:strVal val="ppt_y"/>
                                          </p:val>
                                        </p:tav>
                                        <p:tav tm="100000">
                                          <p:val>
                                            <p:strVal val="1+ppt_h/2"/>
                                          </p:val>
                                        </p:tav>
                                      </p:tavLst>
                                    </p:anim>
                                    <p:set>
                                      <p:cBhvr>
                                        <p:cTn id="124" dur="1" fill="hold">
                                          <p:stCondLst>
                                            <p:cond delay="499"/>
                                          </p:stCondLst>
                                        </p:cTn>
                                        <p:tgtEl>
                                          <p:spTgt spid="23"/>
                                        </p:tgtEl>
                                        <p:attrNameLst>
                                          <p:attrName>style.visibility</p:attrName>
                                        </p:attrNameLst>
                                      </p:cBhvr>
                                      <p:to>
                                        <p:strVal val="hidden"/>
                                      </p:to>
                                    </p:set>
                                  </p:childTnLst>
                                </p:cTn>
                              </p:par>
                              <p:par>
                                <p:cTn id="125" presetID="2" presetClass="entr" presetSubtype="4" fill="hold" nodeType="withEffect">
                                  <p:stCondLst>
                                    <p:cond delay="0"/>
                                  </p:stCondLst>
                                  <p:childTnLst>
                                    <p:set>
                                      <p:cBhvr>
                                        <p:cTn id="126" dur="1" fill="hold">
                                          <p:stCondLst>
                                            <p:cond delay="0"/>
                                          </p:stCondLst>
                                        </p:cTn>
                                        <p:tgtEl>
                                          <p:spTgt spid="25"/>
                                        </p:tgtEl>
                                        <p:attrNameLst>
                                          <p:attrName>style.visibility</p:attrName>
                                        </p:attrNameLst>
                                      </p:cBhvr>
                                      <p:to>
                                        <p:strVal val="visible"/>
                                      </p:to>
                                    </p:set>
                                    <p:anim calcmode="lin" valueType="num">
                                      <p:cBhvr additive="base">
                                        <p:cTn id="127" dur="500" fill="hold"/>
                                        <p:tgtEl>
                                          <p:spTgt spid="25"/>
                                        </p:tgtEl>
                                        <p:attrNameLst>
                                          <p:attrName>ppt_x</p:attrName>
                                        </p:attrNameLst>
                                      </p:cBhvr>
                                      <p:tavLst>
                                        <p:tav tm="0">
                                          <p:val>
                                            <p:strVal val="#ppt_x"/>
                                          </p:val>
                                        </p:tav>
                                        <p:tav tm="100000">
                                          <p:val>
                                            <p:strVal val="#ppt_x"/>
                                          </p:val>
                                        </p:tav>
                                      </p:tavLst>
                                    </p:anim>
                                    <p:anim calcmode="lin" valueType="num">
                                      <p:cBhvr additive="base">
                                        <p:cTn id="1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95090" y="4841991"/>
            <a:ext cx="11739594" cy="1719618"/>
          </a:xfrm>
          <a:ln>
            <a:no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br>
              <a:rPr lang="nl-NL" sz="6600" dirty="0">
                <a:solidFill>
                  <a:schemeClr val="bg1"/>
                </a:solidFill>
                <a:latin typeface="Arial" panose="020B0604020202020204" pitchFamily="34" charset="0"/>
                <a:cs typeface="Arial" panose="020B0604020202020204" pitchFamily="34" charset="0"/>
              </a:rPr>
            </a:br>
            <a:endParaRPr lang="nl-NL" sz="6600" dirty="0">
              <a:solidFill>
                <a:schemeClr val="bg1"/>
              </a:solidFill>
              <a:latin typeface="Arial" panose="020B0604020202020204" pitchFamily="34" charset="0"/>
              <a:cs typeface="Arial" panose="020B0604020202020204" pitchFamily="34" charset="0"/>
            </a:endParaRPr>
          </a:p>
        </p:txBody>
      </p:sp>
      <p:sp>
        <p:nvSpPr>
          <p:cNvPr id="3" name="Tekstvak 2"/>
          <p:cNvSpPr txBox="1"/>
          <p:nvPr/>
        </p:nvSpPr>
        <p:spPr>
          <a:xfrm>
            <a:off x="369531" y="3993639"/>
            <a:ext cx="11452938"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Groep 1 en 2</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5400" dirty="0">
                <a:solidFill>
                  <a:srgbClr val="FFFFFF"/>
                </a:solidFill>
                <a:latin typeface="Arial" panose="020B0604020202020204" pitchFamily="34" charset="0"/>
                <a:cs typeface="Arial" panose="020B0604020202020204" pitchFamily="34" charset="0"/>
              </a:rPr>
              <a:t>4. Maak je eigen postzegel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5400" dirty="0">
                <a:solidFill>
                  <a:srgbClr val="FFFFFF"/>
                </a:solidFill>
                <a:latin typeface="Arial" panose="020B0604020202020204" pitchFamily="34" charset="0"/>
                <a:cs typeface="Arial" panose="020B0604020202020204" pitchFamily="34" charset="0"/>
              </a:rPr>
              <a:t>    </a:t>
            </a:r>
            <a:r>
              <a:rPr lang="nl-NL" sz="5400" dirty="0">
                <a:solidFill>
                  <a:schemeClr val="bg1"/>
                </a:solidFill>
                <a:latin typeface="Arial" panose="020B0604020202020204" pitchFamily="34" charset="0"/>
                <a:cs typeface="Arial" panose="020B0604020202020204" pitchFamily="34" charset="0"/>
              </a:rPr>
              <a:t>les beeldend</a:t>
            </a:r>
            <a:r>
              <a:rPr kumimoji="0" lang="nl-NL" sz="5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7" name="Afbeelding 6">
            <a:extLst>
              <a:ext uri="{FF2B5EF4-FFF2-40B4-BE49-F238E27FC236}">
                <a16:creationId xmlns:a16="http://schemas.microsoft.com/office/drawing/2014/main" id="{3B58D0A4-55C5-324B-B60A-C81CB0DDC06A}"/>
              </a:ext>
            </a:extLst>
          </p:cNvPr>
          <p:cNvPicPr>
            <a:picLocks noChangeAspect="1"/>
          </p:cNvPicPr>
          <p:nvPr/>
        </p:nvPicPr>
        <p:blipFill>
          <a:blip r:embed="rId2"/>
          <a:stretch>
            <a:fillRect/>
          </a:stretch>
        </p:blipFill>
        <p:spPr>
          <a:xfrm>
            <a:off x="9423545" y="4805610"/>
            <a:ext cx="2542252" cy="1792379"/>
          </a:xfrm>
          <a:prstGeom prst="rect">
            <a:avLst/>
          </a:prstGeom>
        </p:spPr>
      </p:pic>
      <p:pic>
        <p:nvPicPr>
          <p:cNvPr id="6" name="Tijdelijke aanduiding voor inhoud 4">
            <a:extLst>
              <a:ext uri="{FF2B5EF4-FFF2-40B4-BE49-F238E27FC236}">
                <a16:creationId xmlns:a16="http://schemas.microsoft.com/office/drawing/2014/main" id="{9DDF1F39-21EF-4243-A4AF-ED79C4E860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7704" y="554388"/>
            <a:ext cx="2707739" cy="4022725"/>
          </a:xfrm>
          <a:prstGeom prst="rect">
            <a:avLst/>
          </a:prstGeom>
          <a:ln w="38100">
            <a:solidFill>
              <a:srgbClr val="9BAB26"/>
            </a:solidFill>
          </a:ln>
        </p:spPr>
      </p:pic>
    </p:spTree>
    <p:extLst>
      <p:ext uri="{BB962C8B-B14F-4D97-AF65-F5344CB8AC3E}">
        <p14:creationId xmlns:p14="http://schemas.microsoft.com/office/powerpoint/2010/main" val="523552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58757" y="349045"/>
            <a:ext cx="10807430" cy="1379621"/>
          </a:xfrm>
        </p:spPr>
        <p:txBody>
          <a:bodyPr>
            <a:normAutofit/>
          </a:bodyPr>
          <a:lstStyle/>
          <a:p>
            <a:r>
              <a:rPr lang="nl-NL" dirty="0">
                <a:latin typeface="Arial" panose="020B0604020202020204" pitchFamily="34" charset="0"/>
                <a:cs typeface="Arial" panose="020B0604020202020204" pitchFamily="34" charset="0"/>
              </a:rPr>
              <a:t>Les 4: Maak je eigen postzegel</a:t>
            </a:r>
            <a:br>
              <a:rPr lang="nl-NL" sz="2800" dirty="0">
                <a:latin typeface="Arial" panose="020B0604020202020204" pitchFamily="34" charset="0"/>
                <a:cs typeface="Arial" panose="020B0604020202020204" pitchFamily="34" charset="0"/>
              </a:rPr>
            </a:br>
            <a:endParaRPr lang="nl-NL" sz="2800" dirty="0">
              <a:latin typeface="Arial" panose="020B0604020202020204" pitchFamily="34" charset="0"/>
              <a:cs typeface="Arial" panose="020B0604020202020204" pitchFamily="34" charset="0"/>
            </a:endParaRPr>
          </a:p>
        </p:txBody>
      </p:sp>
      <p:sp>
        <p:nvSpPr>
          <p:cNvPr id="5" name="Tijdelijke aanduiding voor inhoud 4"/>
          <p:cNvSpPr>
            <a:spLocks noGrp="1"/>
          </p:cNvSpPr>
          <p:nvPr>
            <p:ph idx="1"/>
          </p:nvPr>
        </p:nvSpPr>
        <p:spPr>
          <a:xfrm>
            <a:off x="921236" y="2151777"/>
            <a:ext cx="9872871" cy="5283770"/>
          </a:xfrm>
        </p:spPr>
        <p:txBody>
          <a:bodyPr>
            <a:normAutofit/>
          </a:bodyPr>
          <a:lstStyle/>
          <a:p>
            <a:pPr marL="45720" indent="0">
              <a:buNone/>
            </a:pPr>
            <a:r>
              <a:rPr lang="nl-NL" sz="1800" b="1" dirty="0">
                <a:latin typeface="Arial" panose="020B0604020202020204" pitchFamily="34" charset="0"/>
                <a:cs typeface="Arial" panose="020B0604020202020204" pitchFamily="34" charset="0"/>
              </a:rPr>
              <a:t>Voorbereiding en benodigdheden</a:t>
            </a:r>
          </a:p>
          <a:p>
            <a:pPr marL="45720" indent="0">
              <a:buNone/>
            </a:pPr>
            <a:r>
              <a:rPr lang="nl-NL" sz="1600" dirty="0">
                <a:solidFill>
                  <a:srgbClr val="00B0F0"/>
                </a:solidFill>
                <a:latin typeface="Arial" panose="020B0604020202020204" pitchFamily="34" charset="0"/>
                <a:cs typeface="Arial" panose="020B0604020202020204" pitchFamily="34" charset="0"/>
              </a:rPr>
              <a:t>Blauwe tekst: voor de leerkracht</a:t>
            </a:r>
          </a:p>
          <a:p>
            <a:r>
              <a:rPr lang="nl-NL" sz="1800" dirty="0">
                <a:solidFill>
                  <a:schemeClr val="tx1"/>
                </a:solidFill>
                <a:latin typeface="Arial" panose="020B0604020202020204" pitchFamily="34" charset="0"/>
                <a:cs typeface="Arial" panose="020B0604020202020204" pitchFamily="34" charset="0"/>
              </a:rPr>
              <a:t>Zie docentenhandleiding: </a:t>
            </a:r>
          </a:p>
          <a:p>
            <a:r>
              <a:rPr lang="nl-NL" sz="1800" dirty="0">
                <a:solidFill>
                  <a:schemeClr val="tx1"/>
                </a:solidFill>
                <a:latin typeface="Arial" panose="020B0604020202020204" pitchFamily="34" charset="0"/>
                <a:cs typeface="Arial" panose="020B0604020202020204" pitchFamily="34" charset="0"/>
              </a:rPr>
              <a:t>Klik door :  </a:t>
            </a:r>
            <a:endParaRPr lang="nl-NL" sz="1800" dirty="0">
              <a:solidFill>
                <a:srgbClr val="00B0F0"/>
              </a:solidFill>
              <a:latin typeface="Arial" panose="020B0604020202020204" pitchFamily="34" charset="0"/>
              <a:cs typeface="Arial" panose="020B0604020202020204" pitchFamily="34" charset="0"/>
            </a:endParaRPr>
          </a:p>
          <a:p>
            <a:pPr>
              <a:buFont typeface="Arial" panose="020B0604020202020204" pitchFamily="34" charset="0"/>
              <a:buChar char="•"/>
            </a:pPr>
            <a:r>
              <a:rPr lang="nl-NL" sz="1800" dirty="0">
                <a:solidFill>
                  <a:schemeClr val="tx1"/>
                </a:solidFill>
                <a:latin typeface="Arial" panose="020B0604020202020204" pitchFamily="34" charset="0"/>
                <a:cs typeface="Arial" panose="020B0604020202020204" pitchFamily="34" charset="0"/>
              </a:rPr>
              <a:t>Voor ieder kind een half A4</a:t>
            </a:r>
          </a:p>
          <a:p>
            <a:pPr>
              <a:buFont typeface="Arial" panose="020B0604020202020204" pitchFamily="34" charset="0"/>
              <a:buChar char="•"/>
            </a:pPr>
            <a:r>
              <a:rPr lang="nl-NL" sz="1800" dirty="0">
                <a:solidFill>
                  <a:schemeClr val="tx1"/>
                </a:solidFill>
                <a:latin typeface="Arial" panose="020B0604020202020204" pitchFamily="34" charset="0"/>
                <a:cs typeface="Arial" panose="020B0604020202020204" pitchFamily="34" charset="0"/>
              </a:rPr>
              <a:t>HB potlood</a:t>
            </a:r>
          </a:p>
          <a:p>
            <a:pPr>
              <a:buFont typeface="Arial" panose="020B0604020202020204" pitchFamily="34" charset="0"/>
              <a:buChar char="•"/>
            </a:pPr>
            <a:r>
              <a:rPr lang="nl-NL" sz="1800" dirty="0">
                <a:solidFill>
                  <a:schemeClr val="tx1"/>
                </a:solidFill>
                <a:latin typeface="Arial" panose="020B0604020202020204" pitchFamily="34" charset="0"/>
                <a:cs typeface="Arial" panose="020B0604020202020204" pitchFamily="34" charset="0"/>
              </a:rPr>
              <a:t>Kleurpotloden</a:t>
            </a:r>
          </a:p>
          <a:p>
            <a:pPr marL="45720" indent="0">
              <a:buNone/>
            </a:pPr>
            <a:endParaRPr lang="nl-NL" sz="1800" dirty="0">
              <a:solidFill>
                <a:schemeClr val="tx1"/>
              </a:solidFill>
              <a:latin typeface="Arial" panose="020B0604020202020204" pitchFamily="34" charset="0"/>
              <a:cs typeface="Arial" panose="020B0604020202020204" pitchFamily="34" charset="0"/>
            </a:endParaRPr>
          </a:p>
          <a:p>
            <a:endParaRPr lang="nl-NL" dirty="0"/>
          </a:p>
        </p:txBody>
      </p:sp>
      <p:pic>
        <p:nvPicPr>
          <p:cNvPr id="10" name="Tijdelijke aanduiding voor inhoud 6">
            <a:extLst>
              <a:ext uri="{FF2B5EF4-FFF2-40B4-BE49-F238E27FC236}">
                <a16:creationId xmlns:a16="http://schemas.microsoft.com/office/drawing/2014/main" id="{18B8A1E0-0D21-4D42-A6BF-311190C7F4A8}"/>
              </a:ext>
            </a:extLst>
          </p:cNvPr>
          <p:cNvPicPr>
            <a:picLocks noChangeAspect="1"/>
          </p:cNvPicPr>
          <p:nvPr/>
        </p:nvPicPr>
        <p:blipFill>
          <a:blip r:embed="rId2"/>
          <a:stretch>
            <a:fillRect/>
          </a:stretch>
        </p:blipFill>
        <p:spPr>
          <a:xfrm>
            <a:off x="3936584" y="2872802"/>
            <a:ext cx="728096" cy="728096"/>
          </a:xfrm>
          <a:prstGeom prst="rect">
            <a:avLst/>
          </a:prstGeom>
        </p:spPr>
      </p:pic>
      <p:pic>
        <p:nvPicPr>
          <p:cNvPr id="6" name="Afbeelding 5">
            <a:extLst>
              <a:ext uri="{FF2B5EF4-FFF2-40B4-BE49-F238E27FC236}">
                <a16:creationId xmlns:a16="http://schemas.microsoft.com/office/drawing/2014/main" id="{9FC16C14-3415-2644-AC7E-3FE62216B79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76798" y="3236850"/>
            <a:ext cx="268941" cy="540000"/>
          </a:xfrm>
          <a:prstGeom prst="rect">
            <a:avLst/>
          </a:prstGeom>
          <a:noFill/>
        </p:spPr>
      </p:pic>
    </p:spTree>
    <p:extLst>
      <p:ext uri="{BB962C8B-B14F-4D97-AF65-F5344CB8AC3E}">
        <p14:creationId xmlns:p14="http://schemas.microsoft.com/office/powerpoint/2010/main" val="3164552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6874ED-E0F2-AF45-B7E7-444A6140773D}"/>
              </a:ext>
            </a:extLst>
          </p:cNvPr>
          <p:cNvSpPr>
            <a:spLocks noGrp="1"/>
          </p:cNvSpPr>
          <p:nvPr>
            <p:ph type="title"/>
          </p:nvPr>
        </p:nvSpPr>
        <p:spPr/>
        <p:txBody>
          <a:bodyPr/>
          <a:lstStyle/>
          <a:p>
            <a:r>
              <a:rPr lang="nl-NL" dirty="0"/>
              <a:t>Een brief, een enveloppe en een …….</a:t>
            </a:r>
          </a:p>
        </p:txBody>
      </p:sp>
      <p:pic>
        <p:nvPicPr>
          <p:cNvPr id="11" name="Tijdelijke aanduiding voor inhoud 4">
            <a:extLst>
              <a:ext uri="{FF2B5EF4-FFF2-40B4-BE49-F238E27FC236}">
                <a16:creationId xmlns:a16="http://schemas.microsoft.com/office/drawing/2014/main" id="{83B5CB3A-28FA-BC4D-9A95-3EBEF88CCAEE}"/>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580149" y="1646487"/>
            <a:ext cx="2577071" cy="4601913"/>
          </a:xfrm>
          <a:prstGeom prst="rect">
            <a:avLst/>
          </a:prstGeom>
          <a:blipFill>
            <a:blip r:embed="rId3"/>
            <a:tile tx="0" ty="0" sx="100000" sy="100000" flip="none" algn="tl"/>
          </a:blipFill>
          <a:ln w="38100">
            <a:solidFill>
              <a:srgbClr val="9BAB26"/>
            </a:solidFill>
          </a:ln>
        </p:spPr>
      </p:pic>
      <p:pic>
        <p:nvPicPr>
          <p:cNvPr id="12" name="Afbeelding 11">
            <a:extLst>
              <a:ext uri="{FF2B5EF4-FFF2-40B4-BE49-F238E27FC236}">
                <a16:creationId xmlns:a16="http://schemas.microsoft.com/office/drawing/2014/main" id="{D9304110-32FC-E949-BF1E-E91FCB9160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4475" y="1646487"/>
            <a:ext cx="2680614" cy="4601913"/>
          </a:xfrm>
          <a:prstGeom prst="rect">
            <a:avLst/>
          </a:prstGeom>
          <a:ln w="38100">
            <a:solidFill>
              <a:srgbClr val="9BAB26"/>
            </a:solidFill>
          </a:ln>
        </p:spPr>
      </p:pic>
      <p:pic>
        <p:nvPicPr>
          <p:cNvPr id="5" name="Tijdelijke aanduiding voor inhoud 6">
            <a:extLst>
              <a:ext uri="{FF2B5EF4-FFF2-40B4-BE49-F238E27FC236}">
                <a16:creationId xmlns:a16="http://schemas.microsoft.com/office/drawing/2014/main" id="{2BF51353-CEAF-C944-AF53-4A1FBEE8E796}"/>
              </a:ext>
            </a:extLst>
          </p:cNvPr>
          <p:cNvPicPr>
            <a:picLocks noChangeAspect="1"/>
          </p:cNvPicPr>
          <p:nvPr/>
        </p:nvPicPr>
        <p:blipFill>
          <a:blip r:embed="rId5"/>
          <a:stretch>
            <a:fillRect/>
          </a:stretch>
        </p:blipFill>
        <p:spPr>
          <a:xfrm>
            <a:off x="5133478" y="1822333"/>
            <a:ext cx="728096" cy="728096"/>
          </a:xfrm>
          <a:prstGeom prst="rect">
            <a:avLst/>
          </a:prstGeom>
        </p:spPr>
      </p:pic>
    </p:spTree>
    <p:extLst>
      <p:ext uri="{BB962C8B-B14F-4D97-AF65-F5344CB8AC3E}">
        <p14:creationId xmlns:p14="http://schemas.microsoft.com/office/powerpoint/2010/main" val="367502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Tijdelijke aanduiding voor inhoud 6">
            <a:extLst>
              <a:ext uri="{FF2B5EF4-FFF2-40B4-BE49-F238E27FC236}">
                <a16:creationId xmlns:a16="http://schemas.microsoft.com/office/drawing/2014/main" id="{B625232C-3174-3C42-B6C9-31733E438CE0}"/>
              </a:ext>
            </a:extLst>
          </p:cNvPr>
          <p:cNvPicPr>
            <a:picLocks noChangeAspect="1"/>
          </p:cNvPicPr>
          <p:nvPr/>
        </p:nvPicPr>
        <p:blipFill>
          <a:blip r:embed="rId2"/>
          <a:stretch>
            <a:fillRect/>
          </a:stretch>
        </p:blipFill>
        <p:spPr>
          <a:xfrm>
            <a:off x="5114378" y="511064"/>
            <a:ext cx="728096" cy="728096"/>
          </a:xfrm>
          <a:prstGeom prst="rect">
            <a:avLst/>
          </a:prstGeom>
        </p:spPr>
      </p:pic>
      <p:sp>
        <p:nvSpPr>
          <p:cNvPr id="5" name="Tijdelijke aanduiding voor inhoud 4">
            <a:extLst>
              <a:ext uri="{FF2B5EF4-FFF2-40B4-BE49-F238E27FC236}">
                <a16:creationId xmlns:a16="http://schemas.microsoft.com/office/drawing/2014/main" id="{0168A42D-96B3-034E-BE31-91B11B82AAFD}"/>
              </a:ext>
            </a:extLst>
          </p:cNvPr>
          <p:cNvSpPr>
            <a:spLocks noGrp="1"/>
          </p:cNvSpPr>
          <p:nvPr>
            <p:ph sz="half" idx="1"/>
          </p:nvPr>
        </p:nvSpPr>
        <p:spPr>
          <a:xfrm>
            <a:off x="321097" y="379781"/>
            <a:ext cx="5580000" cy="6120000"/>
          </a:xfrm>
          <a:ln w="19050">
            <a:solidFill>
              <a:srgbClr val="9BAB26"/>
            </a:solidFill>
          </a:ln>
        </p:spPr>
        <p:txBody>
          <a:bodyPr/>
          <a:lstStyle/>
          <a:p>
            <a:r>
              <a:rPr lang="nl-NL" dirty="0">
                <a:latin typeface="Arial" panose="020B0604020202020204" pitchFamily="34" charset="0"/>
                <a:cs typeface="Arial" panose="020B0604020202020204" pitchFamily="34" charset="0"/>
              </a:rPr>
              <a:t>Hoe zagen postzegels er vroeger uit?</a:t>
            </a:r>
          </a:p>
        </p:txBody>
      </p:sp>
      <p:sp>
        <p:nvSpPr>
          <p:cNvPr id="6" name="Tijdelijke aanduiding voor inhoud 5">
            <a:extLst>
              <a:ext uri="{FF2B5EF4-FFF2-40B4-BE49-F238E27FC236}">
                <a16:creationId xmlns:a16="http://schemas.microsoft.com/office/drawing/2014/main" id="{8CBA203D-EA47-514A-9134-F2E7883738A3}"/>
              </a:ext>
            </a:extLst>
          </p:cNvPr>
          <p:cNvSpPr>
            <a:spLocks noGrp="1"/>
          </p:cNvSpPr>
          <p:nvPr>
            <p:ph sz="half" idx="2"/>
          </p:nvPr>
        </p:nvSpPr>
        <p:spPr>
          <a:xfrm>
            <a:off x="6290904" y="369000"/>
            <a:ext cx="5580000" cy="6120000"/>
          </a:xfrm>
          <a:ln w="19050">
            <a:solidFill>
              <a:srgbClr val="9BAB26"/>
            </a:solidFill>
          </a:ln>
        </p:spPr>
        <p:txBody>
          <a:bodyPr/>
          <a:lstStyle/>
          <a:p>
            <a:r>
              <a:rPr lang="nl-NL" dirty="0">
                <a:latin typeface="Arial" panose="020B0604020202020204" pitchFamily="34" charset="0"/>
                <a:cs typeface="Arial" panose="020B0604020202020204" pitchFamily="34" charset="0"/>
              </a:rPr>
              <a:t>Hoe zien postzegels er nu uit? </a:t>
            </a:r>
          </a:p>
        </p:txBody>
      </p:sp>
      <p:pic>
        <p:nvPicPr>
          <p:cNvPr id="7" name="Afbeelding 6">
            <a:extLst>
              <a:ext uri="{FF2B5EF4-FFF2-40B4-BE49-F238E27FC236}">
                <a16:creationId xmlns:a16="http://schemas.microsoft.com/office/drawing/2014/main" id="{47278445-1799-A849-AC8F-2502EEA0AB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434" y="1029094"/>
            <a:ext cx="1467900" cy="2520000"/>
          </a:xfrm>
          <a:prstGeom prst="rect">
            <a:avLst/>
          </a:prstGeom>
          <a:ln w="38100">
            <a:solidFill>
              <a:srgbClr val="9BAB26"/>
            </a:solidFill>
          </a:ln>
        </p:spPr>
      </p:pic>
      <p:pic>
        <p:nvPicPr>
          <p:cNvPr id="8" name="Tijdelijke aanduiding voor inhoud 4">
            <a:extLst>
              <a:ext uri="{FF2B5EF4-FFF2-40B4-BE49-F238E27FC236}">
                <a16:creationId xmlns:a16="http://schemas.microsoft.com/office/drawing/2014/main" id="{61BBFB29-0C92-B54E-A723-34DB4D8C45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5451" y="1029094"/>
            <a:ext cx="1411200" cy="2520000"/>
          </a:xfrm>
          <a:prstGeom prst="rect">
            <a:avLst/>
          </a:prstGeom>
          <a:ln w="38100">
            <a:solidFill>
              <a:srgbClr val="9BAB26"/>
            </a:solidFill>
          </a:ln>
        </p:spPr>
      </p:pic>
      <p:pic>
        <p:nvPicPr>
          <p:cNvPr id="9" name="Afbeelding 8">
            <a:extLst>
              <a:ext uri="{FF2B5EF4-FFF2-40B4-BE49-F238E27FC236}">
                <a16:creationId xmlns:a16="http://schemas.microsoft.com/office/drawing/2014/main" id="{62086088-A44D-7240-A578-625D41B466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8035" y="3791932"/>
            <a:ext cx="2229304" cy="1258478"/>
          </a:xfrm>
          <a:prstGeom prst="rect">
            <a:avLst/>
          </a:prstGeom>
        </p:spPr>
      </p:pic>
      <p:pic>
        <p:nvPicPr>
          <p:cNvPr id="10" name="Tijdelijke aanduiding voor inhoud 3">
            <a:extLst>
              <a:ext uri="{FF2B5EF4-FFF2-40B4-BE49-F238E27FC236}">
                <a16:creationId xmlns:a16="http://schemas.microsoft.com/office/drawing/2014/main" id="{A2BB113E-325C-994B-94B0-47962330ED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7981" y="1458618"/>
            <a:ext cx="1639358" cy="1970382"/>
          </a:xfrm>
          <a:prstGeom prst="rect">
            <a:avLst/>
          </a:prstGeom>
        </p:spPr>
      </p:pic>
      <p:pic>
        <p:nvPicPr>
          <p:cNvPr id="11" name="Afbeelding 10">
            <a:extLst>
              <a:ext uri="{FF2B5EF4-FFF2-40B4-BE49-F238E27FC236}">
                <a16:creationId xmlns:a16="http://schemas.microsoft.com/office/drawing/2014/main" id="{811EAE1D-FA0B-504F-9B99-A9DCA8CA23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6096" y="5332588"/>
            <a:ext cx="2919514" cy="992635"/>
          </a:xfrm>
          <a:prstGeom prst="rect">
            <a:avLst/>
          </a:prstGeom>
        </p:spPr>
      </p:pic>
      <p:pic>
        <p:nvPicPr>
          <p:cNvPr id="12" name="Tijdelijke aanduiding voor inhoud 14">
            <a:extLst>
              <a:ext uri="{FF2B5EF4-FFF2-40B4-BE49-F238E27FC236}">
                <a16:creationId xmlns:a16="http://schemas.microsoft.com/office/drawing/2014/main" id="{1CB3379E-B9F1-064F-B4FF-4245815C87D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471074" y="1458618"/>
            <a:ext cx="2063371" cy="1734533"/>
          </a:xfrm>
          <a:prstGeom prst="rect">
            <a:avLst/>
          </a:prstGeom>
        </p:spPr>
      </p:pic>
      <p:pic>
        <p:nvPicPr>
          <p:cNvPr id="13" name="Afbeelding 12">
            <a:extLst>
              <a:ext uri="{FF2B5EF4-FFF2-40B4-BE49-F238E27FC236}">
                <a16:creationId xmlns:a16="http://schemas.microsoft.com/office/drawing/2014/main" id="{4599203E-592D-174E-9EE9-62C1FD759F9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479541" y="3259527"/>
            <a:ext cx="2003662" cy="1574276"/>
          </a:xfrm>
          <a:prstGeom prst="rect">
            <a:avLst/>
          </a:prstGeom>
        </p:spPr>
      </p:pic>
      <p:pic>
        <p:nvPicPr>
          <p:cNvPr id="14" name="Afbeelding 13" descr="Afbeelding met tekst&#10;&#10;Automatisch gegenereerde beschrijving">
            <a:extLst>
              <a:ext uri="{FF2B5EF4-FFF2-40B4-BE49-F238E27FC236}">
                <a16:creationId xmlns:a16="http://schemas.microsoft.com/office/drawing/2014/main" id="{4F76555F-D69A-1549-8905-D3FFE7C067F5}"/>
              </a:ext>
            </a:extLst>
          </p:cNvPr>
          <p:cNvPicPr/>
          <p:nvPr/>
        </p:nvPicPr>
        <p:blipFill rotWithShape="1">
          <a:blip r:embed="rId10" cstate="screen">
            <a:extLst>
              <a:ext uri="{28A0092B-C50C-407E-A947-70E740481C1C}">
                <a14:useLocalDpi xmlns:a14="http://schemas.microsoft.com/office/drawing/2010/main"/>
              </a:ext>
            </a:extLst>
          </a:blip>
          <a:srcRect/>
          <a:stretch/>
        </p:blipFill>
        <p:spPr>
          <a:xfrm>
            <a:off x="9192490" y="4900179"/>
            <a:ext cx="2290713" cy="1446757"/>
          </a:xfrm>
          <a:prstGeom prst="rect">
            <a:avLst/>
          </a:prstGeom>
        </p:spPr>
      </p:pic>
      <p:pic>
        <p:nvPicPr>
          <p:cNvPr id="16" name="Afbeelding 15">
            <a:extLst>
              <a:ext uri="{FF2B5EF4-FFF2-40B4-BE49-F238E27FC236}">
                <a16:creationId xmlns:a16="http://schemas.microsoft.com/office/drawing/2014/main" id="{EC89CB02-CD70-BC49-96ED-8B7FC0006C43}"/>
              </a:ext>
            </a:extLst>
          </p:cNvPr>
          <p:cNvPicPr/>
          <p:nvPr/>
        </p:nvPicPr>
        <p:blipFill>
          <a:blip r:embed="rId11">
            <a:extLst>
              <a:ext uri="{28A0092B-C50C-407E-A947-70E740481C1C}">
                <a14:useLocalDpi xmlns:a14="http://schemas.microsoft.com/office/drawing/2010/main"/>
              </a:ext>
            </a:extLst>
          </a:blip>
          <a:srcRect/>
          <a:stretch>
            <a:fillRect/>
          </a:stretch>
        </p:blipFill>
        <p:spPr bwMode="auto">
          <a:xfrm>
            <a:off x="4885474" y="662754"/>
            <a:ext cx="162560" cy="326390"/>
          </a:xfrm>
          <a:prstGeom prst="rect">
            <a:avLst/>
          </a:prstGeom>
          <a:noFill/>
        </p:spPr>
      </p:pic>
      <p:pic>
        <p:nvPicPr>
          <p:cNvPr id="17" name="Afbeelding 16">
            <a:extLst>
              <a:ext uri="{FF2B5EF4-FFF2-40B4-BE49-F238E27FC236}">
                <a16:creationId xmlns:a16="http://schemas.microsoft.com/office/drawing/2014/main" id="{EC89CB02-CD70-BC49-96ED-8B7FC0006C43}"/>
              </a:ext>
            </a:extLst>
          </p:cNvPr>
          <p:cNvPicPr/>
          <p:nvPr/>
        </p:nvPicPr>
        <p:blipFill>
          <a:blip r:embed="rId11">
            <a:extLst>
              <a:ext uri="{28A0092B-C50C-407E-A947-70E740481C1C}">
                <a14:useLocalDpi xmlns:a14="http://schemas.microsoft.com/office/drawing/2010/main"/>
              </a:ext>
            </a:extLst>
          </a:blip>
          <a:srcRect/>
          <a:stretch>
            <a:fillRect/>
          </a:stretch>
        </p:blipFill>
        <p:spPr bwMode="auto">
          <a:xfrm>
            <a:off x="5375646" y="6020546"/>
            <a:ext cx="162560" cy="326390"/>
          </a:xfrm>
          <a:prstGeom prst="rect">
            <a:avLst/>
          </a:prstGeom>
          <a:noFill/>
        </p:spPr>
      </p:pic>
      <p:pic>
        <p:nvPicPr>
          <p:cNvPr id="19" name="Tijdelijke aanduiding voor inhoud 6">
            <a:extLst>
              <a:ext uri="{FF2B5EF4-FFF2-40B4-BE49-F238E27FC236}">
                <a16:creationId xmlns:a16="http://schemas.microsoft.com/office/drawing/2014/main" id="{272ED8DA-C53F-A849-8460-045DBC61BA32}"/>
              </a:ext>
            </a:extLst>
          </p:cNvPr>
          <p:cNvPicPr>
            <a:picLocks noChangeAspect="1"/>
          </p:cNvPicPr>
          <p:nvPr/>
        </p:nvPicPr>
        <p:blipFill>
          <a:blip r:embed="rId2"/>
          <a:stretch>
            <a:fillRect/>
          </a:stretch>
        </p:blipFill>
        <p:spPr>
          <a:xfrm>
            <a:off x="10457769" y="523497"/>
            <a:ext cx="728096" cy="728096"/>
          </a:xfrm>
          <a:prstGeom prst="rect">
            <a:avLst/>
          </a:prstGeom>
        </p:spPr>
      </p:pic>
    </p:spTree>
    <p:extLst>
      <p:ext uri="{BB962C8B-B14F-4D97-AF65-F5344CB8AC3E}">
        <p14:creationId xmlns:p14="http://schemas.microsoft.com/office/powerpoint/2010/main" val="118496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135D19-673D-7D41-8B0A-32BBFC588651}"/>
              </a:ext>
            </a:extLst>
          </p:cNvPr>
          <p:cNvSpPr>
            <a:spLocks noGrp="1"/>
          </p:cNvSpPr>
          <p:nvPr>
            <p:ph type="title"/>
          </p:nvPr>
        </p:nvSpPr>
        <p:spPr/>
        <p:txBody>
          <a:bodyPr/>
          <a:lstStyle/>
          <a:p>
            <a:r>
              <a:rPr lang="nl-NL" dirty="0"/>
              <a:t>Bedenk je eigen postzegel</a:t>
            </a:r>
          </a:p>
        </p:txBody>
      </p:sp>
      <p:pic>
        <p:nvPicPr>
          <p:cNvPr id="4" name="Afbeelding 9" descr="Afbeelding met buiten, gebouw, huis, kerk&#10;&#10;Automatisch gegenereerde beschrijving">
            <a:extLst>
              <a:ext uri="{FF2B5EF4-FFF2-40B4-BE49-F238E27FC236}">
                <a16:creationId xmlns:a16="http://schemas.microsoft.com/office/drawing/2014/main" id="{DEF7D424-2541-F349-B717-26D84460CA2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34940" y="3189908"/>
            <a:ext cx="3161684" cy="2802767"/>
          </a:xfrm>
          <a:prstGeom prst="rect">
            <a:avLst/>
          </a:prstGeom>
          <a:noFill/>
          <a:ln w="38100">
            <a:solidFill>
              <a:srgbClr val="9BAB26"/>
            </a:solidFill>
          </a:ln>
          <a:extLst>
            <a:ext uri="{909E8E84-426E-40DD-AFC4-6F175D3DCCD1}">
              <a14:hiddenFill xmlns:a14="http://schemas.microsoft.com/office/drawing/2010/main">
                <a:solidFill>
                  <a:srgbClr val="FFFFFF"/>
                </a:solidFill>
              </a14:hiddenFill>
            </a:ext>
          </a:extLst>
        </p:spPr>
      </p:pic>
      <p:pic>
        <p:nvPicPr>
          <p:cNvPr id="7" name="Afbeelding 11" descr="Afbeelding met boot, water, buiten, rivier&#10;&#10;Automatisch gegenereerde beschrijving">
            <a:extLst>
              <a:ext uri="{FF2B5EF4-FFF2-40B4-BE49-F238E27FC236}">
                <a16:creationId xmlns:a16="http://schemas.microsoft.com/office/drawing/2014/main" id="{19DC3EA4-438D-BF49-BB72-E0253A2C21E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982210" y="3429000"/>
            <a:ext cx="3834462" cy="2563675"/>
          </a:xfrm>
          <a:prstGeom prst="rect">
            <a:avLst/>
          </a:prstGeom>
          <a:noFill/>
          <a:ln w="38100">
            <a:solidFill>
              <a:srgbClr val="9BAB26"/>
            </a:solidFill>
          </a:ln>
          <a:extLst>
            <a:ext uri="{909E8E84-426E-40DD-AFC4-6F175D3DCCD1}">
              <a14:hiddenFill xmlns:a14="http://schemas.microsoft.com/office/drawing/2010/main">
                <a:solidFill>
                  <a:srgbClr val="FFFFFF"/>
                </a:solidFill>
              </a14:hiddenFill>
            </a:ext>
          </a:extLst>
        </p:spPr>
      </p:pic>
      <p:pic>
        <p:nvPicPr>
          <p:cNvPr id="8" name="Tijdelijke aanduiding voor inhoud 6">
            <a:extLst>
              <a:ext uri="{FF2B5EF4-FFF2-40B4-BE49-F238E27FC236}">
                <a16:creationId xmlns:a16="http://schemas.microsoft.com/office/drawing/2014/main" id="{9066C045-224E-2546-9CD6-8D6D7304C5F9}"/>
              </a:ext>
            </a:extLst>
          </p:cNvPr>
          <p:cNvPicPr>
            <a:picLocks noChangeAspect="1"/>
          </p:cNvPicPr>
          <p:nvPr/>
        </p:nvPicPr>
        <p:blipFill>
          <a:blip r:embed="rId4"/>
          <a:stretch>
            <a:fillRect/>
          </a:stretch>
        </p:blipFill>
        <p:spPr>
          <a:xfrm>
            <a:off x="1173480" y="1830817"/>
            <a:ext cx="728096" cy="728096"/>
          </a:xfrm>
          <a:prstGeom prst="rect">
            <a:avLst/>
          </a:prstGeom>
        </p:spPr>
      </p:pic>
      <p:pic>
        <p:nvPicPr>
          <p:cNvPr id="9" name="Afbeelding 8">
            <a:extLst>
              <a:ext uri="{FF2B5EF4-FFF2-40B4-BE49-F238E27FC236}">
                <a16:creationId xmlns:a16="http://schemas.microsoft.com/office/drawing/2014/main" id="{8D56E1AC-A962-6141-8B65-28453638D9C8}"/>
              </a:ext>
            </a:extLst>
          </p:cNvPr>
          <p:cNvPicPr/>
          <p:nvPr/>
        </p:nvPicPr>
        <p:blipFill>
          <a:blip r:embed="rId5" cstate="screen">
            <a:extLst>
              <a:ext uri="{28A0092B-C50C-407E-A947-70E740481C1C}">
                <a14:useLocalDpi xmlns:a14="http://schemas.microsoft.com/office/drawing/2010/main"/>
              </a:ext>
            </a:extLst>
          </a:blip>
          <a:stretch>
            <a:fillRect/>
          </a:stretch>
        </p:blipFill>
        <p:spPr>
          <a:xfrm>
            <a:off x="5319974" y="2316223"/>
            <a:ext cx="2711663" cy="3676452"/>
          </a:xfrm>
          <a:prstGeom prst="rect">
            <a:avLst/>
          </a:prstGeom>
          <a:ln w="38100">
            <a:solidFill>
              <a:srgbClr val="9BAB25"/>
            </a:solidFill>
          </a:ln>
        </p:spPr>
      </p:pic>
    </p:spTree>
    <p:extLst>
      <p:ext uri="{BB962C8B-B14F-4D97-AF65-F5344CB8AC3E}">
        <p14:creationId xmlns:p14="http://schemas.microsoft.com/office/powerpoint/2010/main" val="2689961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1F576A-E4E6-804F-A03E-2587BD067798}"/>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Nu zelf aan de slag</a:t>
            </a:r>
            <a:endParaRPr lang="nl-NL" dirty="0"/>
          </a:p>
        </p:txBody>
      </p:sp>
      <p:pic>
        <p:nvPicPr>
          <p:cNvPr id="4" name="Tijdelijke aanduiding voor inhoud 6">
            <a:extLst>
              <a:ext uri="{FF2B5EF4-FFF2-40B4-BE49-F238E27FC236}">
                <a16:creationId xmlns:a16="http://schemas.microsoft.com/office/drawing/2014/main" id="{6F4621B1-F328-0042-88DC-6E7F0F02B41B}"/>
              </a:ext>
            </a:extLst>
          </p:cNvPr>
          <p:cNvPicPr>
            <a:picLocks noChangeAspect="1"/>
          </p:cNvPicPr>
          <p:nvPr/>
        </p:nvPicPr>
        <p:blipFill>
          <a:blip r:embed="rId2"/>
          <a:stretch>
            <a:fillRect/>
          </a:stretch>
        </p:blipFill>
        <p:spPr>
          <a:xfrm>
            <a:off x="474237" y="923732"/>
            <a:ext cx="728096" cy="728096"/>
          </a:xfrm>
          <a:prstGeom prst="rect">
            <a:avLst/>
          </a:prstGeom>
        </p:spPr>
      </p:pic>
      <p:pic>
        <p:nvPicPr>
          <p:cNvPr id="5" name="Tijdelijke aanduiding voor inhoud 6">
            <a:extLst>
              <a:ext uri="{FF2B5EF4-FFF2-40B4-BE49-F238E27FC236}">
                <a16:creationId xmlns:a16="http://schemas.microsoft.com/office/drawing/2014/main" id="{740EAB1A-7BA2-B140-B8FF-35A09CB21B0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85" y="1965960"/>
            <a:ext cx="6293922" cy="4038600"/>
          </a:xfrm>
          <a:prstGeom prst="rect">
            <a:avLst/>
          </a:prstGeom>
          <a:ln w="38100">
            <a:solidFill>
              <a:srgbClr val="9BAB26"/>
            </a:solidFill>
          </a:ln>
        </p:spPr>
      </p:pic>
      <p:pic>
        <p:nvPicPr>
          <p:cNvPr id="6" name="Afbeelding 5">
            <a:extLst>
              <a:ext uri="{FF2B5EF4-FFF2-40B4-BE49-F238E27FC236}">
                <a16:creationId xmlns:a16="http://schemas.microsoft.com/office/drawing/2014/main" id="{204B5AEE-6EB4-F44C-8B82-3C3A5A5B0E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7824" y="1965960"/>
            <a:ext cx="4038600" cy="4038600"/>
          </a:xfrm>
          <a:prstGeom prst="rect">
            <a:avLst/>
          </a:prstGeom>
          <a:ln w="38100">
            <a:solidFill>
              <a:srgbClr val="9BAB26"/>
            </a:solidFill>
          </a:ln>
        </p:spPr>
      </p:pic>
      <p:pic>
        <p:nvPicPr>
          <p:cNvPr id="7" name="Afbeelding 6">
            <a:extLst>
              <a:ext uri="{FF2B5EF4-FFF2-40B4-BE49-F238E27FC236}">
                <a16:creationId xmlns:a16="http://schemas.microsoft.com/office/drawing/2014/main" id="{9421DA6A-C460-3C47-B2FF-0DDD43DBEB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5657" y="1622520"/>
            <a:ext cx="6070206" cy="4856164"/>
          </a:xfrm>
          <a:prstGeom prst="rect">
            <a:avLst/>
          </a:prstGeom>
          <a:ln w="38100">
            <a:solidFill>
              <a:srgbClr val="9BAB26"/>
            </a:solidFill>
          </a:ln>
        </p:spPr>
      </p:pic>
      <p:pic>
        <p:nvPicPr>
          <p:cNvPr id="8" name="Afbeelding 7">
            <a:extLst>
              <a:ext uri="{FF2B5EF4-FFF2-40B4-BE49-F238E27FC236}">
                <a16:creationId xmlns:a16="http://schemas.microsoft.com/office/drawing/2014/main" id="{2C50DF35-2E37-EB4C-B76C-3990D0DCBC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2333" y="306141"/>
            <a:ext cx="9196639" cy="6131093"/>
          </a:xfrm>
          <a:prstGeom prst="rect">
            <a:avLst/>
          </a:prstGeom>
          <a:ln w="38100">
            <a:solidFill>
              <a:srgbClr val="9BAB26"/>
            </a:solidFill>
          </a:ln>
        </p:spPr>
      </p:pic>
    </p:spTree>
    <p:extLst>
      <p:ext uri="{BB962C8B-B14F-4D97-AF65-F5344CB8AC3E}">
        <p14:creationId xmlns:p14="http://schemas.microsoft.com/office/powerpoint/2010/main" val="102593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CE73DC23-8ECF-4E4F-9622-CAE9472F00FD}"/>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7275787" y="1017479"/>
            <a:ext cx="3349242" cy="4975767"/>
          </a:xfrm>
          <a:prstGeom prst="rect">
            <a:avLst/>
          </a:prstGeom>
          <a:ln w="38100">
            <a:solidFill>
              <a:srgbClr val="9BAB26"/>
            </a:solidFill>
          </a:ln>
        </p:spPr>
      </p:pic>
      <p:sp>
        <p:nvSpPr>
          <p:cNvPr id="2" name="Tekstvak 1">
            <a:extLst>
              <a:ext uri="{FF2B5EF4-FFF2-40B4-BE49-F238E27FC236}">
                <a16:creationId xmlns:a16="http://schemas.microsoft.com/office/drawing/2014/main" id="{FF3C0748-0ADD-B341-AE52-48A32513703D}"/>
              </a:ext>
            </a:extLst>
          </p:cNvPr>
          <p:cNvSpPr txBox="1"/>
          <p:nvPr/>
        </p:nvSpPr>
        <p:spPr>
          <a:xfrm>
            <a:off x="1143000" y="777241"/>
            <a:ext cx="5849007" cy="1015663"/>
          </a:xfrm>
          <a:prstGeom prst="rect">
            <a:avLst/>
          </a:prstGeom>
          <a:noFill/>
        </p:spPr>
        <p:txBody>
          <a:bodyPr wrap="square" rtlCol="0">
            <a:spAutoFit/>
          </a:bodyPr>
          <a:lstStyle/>
          <a:p>
            <a:r>
              <a:rPr lang="nl-NL" sz="4400" dirty="0">
                <a:solidFill>
                  <a:srgbClr val="9BAB26"/>
                </a:solidFill>
                <a:latin typeface="Arial" panose="020B0604020202020204" pitchFamily="34" charset="0"/>
                <a:cs typeface="Arial" panose="020B0604020202020204" pitchFamily="34" charset="0"/>
              </a:rPr>
              <a:t>Een koffer in de klas?</a:t>
            </a:r>
          </a:p>
          <a:p>
            <a:r>
              <a:rPr lang="nl-NL" sz="1600" dirty="0">
                <a:solidFill>
                  <a:srgbClr val="00B0F0"/>
                </a:solidFill>
                <a:latin typeface="Arial" panose="020B0604020202020204" pitchFamily="34" charset="0"/>
                <a:cs typeface="Arial" panose="020B0604020202020204" pitchFamily="34" charset="0"/>
              </a:rPr>
              <a:t>* Zet de koffer in de klas</a:t>
            </a:r>
          </a:p>
        </p:txBody>
      </p:sp>
      <p:pic>
        <p:nvPicPr>
          <p:cNvPr id="6" name="Afbeelding 5">
            <a:extLst>
              <a:ext uri="{FF2B5EF4-FFF2-40B4-BE49-F238E27FC236}">
                <a16:creationId xmlns:a16="http://schemas.microsoft.com/office/drawing/2014/main" id="{69FDFA28-EC28-054C-B8F8-263EFCAC91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3105" y="2585545"/>
            <a:ext cx="3258207" cy="2443655"/>
          </a:xfrm>
          <a:prstGeom prst="rect">
            <a:avLst/>
          </a:prstGeom>
          <a:ln w="38100">
            <a:solidFill>
              <a:schemeClr val="accent1"/>
            </a:solidFill>
          </a:ln>
        </p:spPr>
      </p:pic>
      <p:pic>
        <p:nvPicPr>
          <p:cNvPr id="7" name="Tijdelijke aanduiding voor inhoud 6">
            <a:extLst>
              <a:ext uri="{FF2B5EF4-FFF2-40B4-BE49-F238E27FC236}">
                <a16:creationId xmlns:a16="http://schemas.microsoft.com/office/drawing/2014/main" id="{83B6F80B-7E11-BB44-9D66-93D17755818C}"/>
              </a:ext>
            </a:extLst>
          </p:cNvPr>
          <p:cNvPicPr>
            <a:picLocks noChangeAspect="1"/>
          </p:cNvPicPr>
          <p:nvPr/>
        </p:nvPicPr>
        <p:blipFill>
          <a:blip r:embed="rId4"/>
          <a:stretch>
            <a:fillRect/>
          </a:stretch>
        </p:blipFill>
        <p:spPr>
          <a:xfrm>
            <a:off x="1157068" y="1792904"/>
            <a:ext cx="728096" cy="728096"/>
          </a:xfrm>
          <a:prstGeom prst="rect">
            <a:avLst/>
          </a:prstGeom>
        </p:spPr>
      </p:pic>
      <p:pic>
        <p:nvPicPr>
          <p:cNvPr id="8" name="Afbeelding 7">
            <a:extLst>
              <a:ext uri="{FF2B5EF4-FFF2-40B4-BE49-F238E27FC236}">
                <a16:creationId xmlns:a16="http://schemas.microsoft.com/office/drawing/2014/main" id="{8DC0EFAA-4570-AF41-99AD-EB5ADA0A7D2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75575" y="5888609"/>
            <a:ext cx="191396" cy="384300"/>
          </a:xfrm>
          <a:prstGeom prst="rect">
            <a:avLst/>
          </a:prstGeom>
          <a:noFill/>
        </p:spPr>
      </p:pic>
    </p:spTree>
    <p:extLst>
      <p:ext uri="{BB962C8B-B14F-4D97-AF65-F5344CB8AC3E}">
        <p14:creationId xmlns:p14="http://schemas.microsoft.com/office/powerpoint/2010/main" val="4203416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0325FF5-0100-4A47-A6E9-029422253B09}"/>
              </a:ext>
            </a:extLst>
          </p:cNvPr>
          <p:cNvSpPr>
            <a:spLocks noGrp="1"/>
          </p:cNvSpPr>
          <p:nvPr>
            <p:ph type="title"/>
          </p:nvPr>
        </p:nvSpPr>
        <p:spPr>
          <a:xfrm>
            <a:off x="1158240" y="601980"/>
            <a:ext cx="9875520" cy="1356360"/>
          </a:xfrm>
        </p:spPr>
        <p:txBody>
          <a:bodyPr>
            <a:normAutofit/>
          </a:bodyPr>
          <a:lstStyle/>
          <a:p>
            <a:pPr marL="45720" indent="0"/>
            <a:r>
              <a:rPr lang="nl-NL" sz="2400" dirty="0">
                <a:latin typeface="Arial" panose="020B0604020202020204" pitchFamily="34" charset="0"/>
                <a:cs typeface="Arial" panose="020B0604020202020204" pitchFamily="34" charset="0"/>
              </a:rPr>
              <a:t>Mijn vader was ook postbode. Hij zag er wel een beetje anders uit dan ik. Kijk, hier zie je hem. </a:t>
            </a: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Welke verschillen zien jullie tussen mijn vader en mij?</a:t>
            </a:r>
            <a:r>
              <a:rPr lang="nl-NL" sz="1600" dirty="0">
                <a:latin typeface="Arial" panose="020B0604020202020204" pitchFamily="34" charset="0"/>
                <a:cs typeface="Arial" panose="020B0604020202020204" pitchFamily="34" charset="0"/>
              </a:rPr>
              <a:t> </a:t>
            </a:r>
          </a:p>
        </p:txBody>
      </p:sp>
      <p:sp>
        <p:nvSpPr>
          <p:cNvPr id="3" name="Tijdelijke aanduiding voor inhoud 2">
            <a:extLst>
              <a:ext uri="{FF2B5EF4-FFF2-40B4-BE49-F238E27FC236}">
                <a16:creationId xmlns:a16="http://schemas.microsoft.com/office/drawing/2014/main" id="{4C96B5D9-BE47-0C44-BCC4-4BF00E6769D7}"/>
              </a:ext>
            </a:extLst>
          </p:cNvPr>
          <p:cNvSpPr>
            <a:spLocks noGrp="1"/>
          </p:cNvSpPr>
          <p:nvPr>
            <p:ph sz="half" idx="1"/>
          </p:nvPr>
        </p:nvSpPr>
        <p:spPr>
          <a:xfrm>
            <a:off x="1325881" y="1958340"/>
            <a:ext cx="4754880" cy="4517986"/>
          </a:xfrm>
        </p:spPr>
        <p:txBody>
          <a:bodyPr>
            <a:normAutofit/>
          </a:bodyPr>
          <a:lstStyle/>
          <a:p>
            <a:pPr marL="45720" indent="0">
              <a:buNone/>
            </a:pPr>
            <a:r>
              <a:rPr lang="nl-NL" sz="2400" dirty="0">
                <a:latin typeface="Arial" panose="020B0604020202020204" pitchFamily="34" charset="0"/>
                <a:cs typeface="Arial" panose="020B0604020202020204" pitchFamily="34" charset="0"/>
              </a:rPr>
              <a:t>TOEN: </a:t>
            </a:r>
          </a:p>
          <a:p>
            <a:pPr marL="45720" indent="0">
              <a:buNone/>
            </a:pPr>
            <a:endParaRPr lang="nl-NL" sz="1600" dirty="0">
              <a:latin typeface="Arial" panose="020B0604020202020204" pitchFamily="34" charset="0"/>
              <a:cs typeface="Arial" panose="020B0604020202020204" pitchFamily="34" charset="0"/>
            </a:endParaRPr>
          </a:p>
          <a:p>
            <a:pPr marL="45720" indent="0">
              <a:buNone/>
            </a:pPr>
            <a:r>
              <a:rPr lang="nl-NL" sz="1600" dirty="0">
                <a:latin typeface="Arial" panose="020B0604020202020204" pitchFamily="34" charset="0"/>
                <a:cs typeface="Arial" panose="020B0604020202020204" pitchFamily="34" charset="0"/>
              </a:rPr>
              <a:t>	</a:t>
            </a:r>
          </a:p>
          <a:p>
            <a:endParaRPr lang="nl-NL" sz="1600" dirty="0">
              <a:latin typeface="Arial" panose="020B0604020202020204" pitchFamily="34" charset="0"/>
              <a:cs typeface="Arial" panose="020B0604020202020204" pitchFamily="34" charset="0"/>
            </a:endParaRPr>
          </a:p>
        </p:txBody>
      </p:sp>
      <p:sp>
        <p:nvSpPr>
          <p:cNvPr id="5" name="Tijdelijke aanduiding voor inhoud 4">
            <a:extLst>
              <a:ext uri="{FF2B5EF4-FFF2-40B4-BE49-F238E27FC236}">
                <a16:creationId xmlns:a16="http://schemas.microsoft.com/office/drawing/2014/main" id="{C0A6AD4F-47DD-1340-B831-9E5E0476A99E}"/>
              </a:ext>
            </a:extLst>
          </p:cNvPr>
          <p:cNvSpPr>
            <a:spLocks noGrp="1"/>
          </p:cNvSpPr>
          <p:nvPr>
            <p:ph sz="half" idx="2"/>
          </p:nvPr>
        </p:nvSpPr>
        <p:spPr>
          <a:xfrm>
            <a:off x="4275445" y="1958340"/>
            <a:ext cx="6771599" cy="4517986"/>
          </a:xfrm>
        </p:spPr>
        <p:txBody>
          <a:bodyPr>
            <a:normAutofit/>
          </a:bodyPr>
          <a:lstStyle/>
          <a:p>
            <a:pPr marL="45720" indent="0">
              <a:buNone/>
            </a:pPr>
            <a:r>
              <a:rPr lang="nl-NL" sz="2400" dirty="0">
                <a:latin typeface="Arial" panose="020B0604020202020204" pitchFamily="34" charset="0"/>
                <a:cs typeface="Arial" panose="020B0604020202020204" pitchFamily="34" charset="0"/>
              </a:rPr>
              <a:t>NU: 			</a:t>
            </a:r>
            <a:r>
              <a:rPr lang="nl-NL" sz="2000" dirty="0">
                <a:latin typeface="Arial" panose="020B0604020202020204" pitchFamily="34" charset="0"/>
                <a:cs typeface="Arial" panose="020B0604020202020204" pitchFamily="34" charset="0"/>
              </a:rPr>
              <a:t>Mijn vader is natuurlijk 					ouder dan ik, maar 					niemand weet hoe oud hij 	nu 		precies is! Hoe oud denken jullie dat 			hij is? </a:t>
            </a:r>
          </a:p>
          <a:p>
            <a:pPr marL="45720" indent="0">
              <a:buNone/>
            </a:pPr>
            <a:endParaRPr lang="nl-NL" sz="1600" dirty="0">
              <a:latin typeface="Arial" panose="020B0604020202020204" pitchFamily="34" charset="0"/>
              <a:cs typeface="Arial" panose="020B0604020202020204" pitchFamily="34" charset="0"/>
            </a:endParaRPr>
          </a:p>
          <a:p>
            <a:pPr marL="45720" indent="0">
              <a:buNone/>
            </a:pPr>
            <a:endParaRPr lang="nl-NL" sz="1600" dirty="0">
              <a:latin typeface="Arial" panose="020B0604020202020204" pitchFamily="34" charset="0"/>
              <a:cs typeface="Arial" panose="020B0604020202020204" pitchFamily="34" charset="0"/>
            </a:endParaRPr>
          </a:p>
          <a:p>
            <a:pPr marL="45720" indent="0">
              <a:buNone/>
            </a:pPr>
            <a:endParaRPr lang="nl-NL" sz="1600" dirty="0">
              <a:latin typeface="Arial" panose="020B0604020202020204" pitchFamily="34" charset="0"/>
              <a:cs typeface="Arial" panose="020B0604020202020204" pitchFamily="34" charset="0"/>
            </a:endParaRPr>
          </a:p>
          <a:p>
            <a:pPr marL="45720" indent="0">
              <a:buNone/>
            </a:pPr>
            <a:endParaRPr lang="nl-NL" sz="1600" dirty="0">
              <a:solidFill>
                <a:srgbClr val="00B0F0"/>
              </a:solidFill>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6747CE30-6CF7-5A42-B983-3755B36670CB}"/>
              </a:ext>
            </a:extLst>
          </p:cNvPr>
          <p:cNvSpPr>
            <a:spLocks noChangeArrowheads="1"/>
          </p:cNvSpPr>
          <p:nvPr/>
        </p:nvSpPr>
        <p:spPr bwMode="auto">
          <a:xfrm>
            <a:off x="321276" y="257712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0" name="Afbeelding 9">
            <a:extLst>
              <a:ext uri="{FF2B5EF4-FFF2-40B4-BE49-F238E27FC236}">
                <a16:creationId xmlns:a16="http://schemas.microsoft.com/office/drawing/2014/main" id="{453977E4-2B54-E442-A25D-19A124635B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6138" y="2441004"/>
            <a:ext cx="2130821" cy="3805038"/>
          </a:xfrm>
          <a:prstGeom prst="rect">
            <a:avLst/>
          </a:prstGeom>
          <a:ln w="38100">
            <a:solidFill>
              <a:srgbClr val="9BAB26"/>
            </a:solidFill>
          </a:ln>
        </p:spPr>
      </p:pic>
      <p:pic>
        <p:nvPicPr>
          <p:cNvPr id="11" name="Afbeelding 10">
            <a:extLst>
              <a:ext uri="{FF2B5EF4-FFF2-40B4-BE49-F238E27FC236}">
                <a16:creationId xmlns:a16="http://schemas.microsoft.com/office/drawing/2014/main" id="{BF32E25D-09F6-7746-BC1A-B3472CFCDD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9165" y="2443450"/>
            <a:ext cx="2215010" cy="3802592"/>
          </a:xfrm>
          <a:prstGeom prst="rect">
            <a:avLst/>
          </a:prstGeom>
          <a:ln w="38100">
            <a:solidFill>
              <a:srgbClr val="9BAB26"/>
            </a:solidFill>
          </a:ln>
        </p:spPr>
      </p:pic>
      <p:sp>
        <p:nvSpPr>
          <p:cNvPr id="9" name="Explosie 2 6">
            <a:extLst>
              <a:ext uri="{FF2B5EF4-FFF2-40B4-BE49-F238E27FC236}">
                <a16:creationId xmlns:a16="http://schemas.microsoft.com/office/drawing/2014/main" id="{A795CC46-7DAD-4E4A-A304-FADCEFAB50D0}"/>
              </a:ext>
            </a:extLst>
          </p:cNvPr>
          <p:cNvSpPr>
            <a:spLocks noChangeArrowheads="1"/>
          </p:cNvSpPr>
          <p:nvPr/>
        </p:nvSpPr>
        <p:spPr bwMode="auto">
          <a:xfrm>
            <a:off x="6901837" y="3581064"/>
            <a:ext cx="4983281" cy="3028939"/>
          </a:xfrm>
          <a:prstGeom prst="irregularSeal2">
            <a:avLst/>
          </a:prstGeom>
          <a:noFill/>
          <a:ln w="38100">
            <a:solidFill>
              <a:srgbClr val="E32D91"/>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Haha, hij is</a:t>
            </a:r>
            <a:r>
              <a:rPr kumimoji="0" lang="nl-NL" altLang="nl-NL" sz="2400" b="0" i="0" u="none" strike="noStrike" cap="none" normalizeH="0" dirty="0">
                <a:ln>
                  <a:noFill/>
                </a:ln>
                <a:solidFill>
                  <a:srgbClr val="000000"/>
                </a:solidFill>
                <a:effectLst/>
                <a:latin typeface="Arial" panose="020B0604020202020204" pitchFamily="34" charset="0"/>
                <a:cs typeface="Arial" panose="020B0604020202020204" pitchFamily="34" charset="0"/>
              </a:rPr>
              <a:t> </a:t>
            </a:r>
            <a:r>
              <a:rPr kumimoji="0" lang="nl-NL" altLang="nl-NL"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net zo oud als zijn kleine teen!!  </a:t>
            </a:r>
            <a:endParaRPr kumimoji="0" lang="nl-NL" altLang="nl-NL"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pic>
        <p:nvPicPr>
          <p:cNvPr id="12" name="Afbeelding 11">
            <a:extLst>
              <a:ext uri="{FF2B5EF4-FFF2-40B4-BE49-F238E27FC236}">
                <a16:creationId xmlns:a16="http://schemas.microsoft.com/office/drawing/2014/main" id="{8D6A57D4-6040-CF4A-A570-529206388A4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874331" y="3044700"/>
            <a:ext cx="191396" cy="384300"/>
          </a:xfrm>
          <a:prstGeom prst="rect">
            <a:avLst/>
          </a:prstGeom>
          <a:noFill/>
        </p:spPr>
      </p:pic>
    </p:spTree>
    <p:extLst>
      <p:ext uri="{BB962C8B-B14F-4D97-AF65-F5344CB8AC3E}">
        <p14:creationId xmlns:p14="http://schemas.microsoft.com/office/powerpoint/2010/main" val="337426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BC7EA06A-45EC-904E-92DE-41C02C226C27}"/>
              </a:ext>
            </a:extLst>
          </p:cNvPr>
          <p:cNvSpPr>
            <a:spLocks noGrp="1"/>
          </p:cNvSpPr>
          <p:nvPr>
            <p:ph type="body" idx="1"/>
          </p:nvPr>
        </p:nvSpPr>
        <p:spPr>
          <a:xfrm>
            <a:off x="2169246" y="819516"/>
            <a:ext cx="4754880" cy="777240"/>
          </a:xfrm>
        </p:spPr>
        <p:txBody>
          <a:bodyPr/>
          <a:lstStyle/>
          <a:p>
            <a:r>
              <a:rPr lang="nl-NL" dirty="0">
                <a:latin typeface="Arial" panose="020B0604020202020204" pitchFamily="34" charset="0"/>
                <a:cs typeface="Arial" panose="020B0604020202020204" pitchFamily="34" charset="0"/>
              </a:rPr>
              <a:t>toen   </a:t>
            </a:r>
          </a:p>
        </p:txBody>
      </p:sp>
      <p:sp>
        <p:nvSpPr>
          <p:cNvPr id="6" name="Tijdelijke aanduiding voor tekst 5">
            <a:extLst>
              <a:ext uri="{FF2B5EF4-FFF2-40B4-BE49-F238E27FC236}">
                <a16:creationId xmlns:a16="http://schemas.microsoft.com/office/drawing/2014/main" id="{B23D3A37-F6E8-F64E-98C0-4BB0F75000F8}"/>
              </a:ext>
            </a:extLst>
          </p:cNvPr>
          <p:cNvSpPr>
            <a:spLocks noGrp="1"/>
          </p:cNvSpPr>
          <p:nvPr>
            <p:ph type="body" sz="quarter" idx="3"/>
          </p:nvPr>
        </p:nvSpPr>
        <p:spPr>
          <a:xfrm>
            <a:off x="8288623" y="819516"/>
            <a:ext cx="4754880" cy="777240"/>
          </a:xfrm>
        </p:spPr>
        <p:txBody>
          <a:bodyPr/>
          <a:lstStyle/>
          <a:p>
            <a:r>
              <a:rPr lang="nl-NL" dirty="0">
                <a:latin typeface="Arial" panose="020B0604020202020204" pitchFamily="34" charset="0"/>
                <a:cs typeface="Arial" panose="020B0604020202020204" pitchFamily="34" charset="0"/>
              </a:rPr>
              <a:t>nu</a:t>
            </a:r>
          </a:p>
        </p:txBody>
      </p:sp>
      <p:sp>
        <p:nvSpPr>
          <p:cNvPr id="7" name="Tekstvak 6">
            <a:extLst>
              <a:ext uri="{FF2B5EF4-FFF2-40B4-BE49-F238E27FC236}">
                <a16:creationId xmlns:a16="http://schemas.microsoft.com/office/drawing/2014/main" id="{5E925EA0-3E46-7743-8ED9-EEAC39CCBB95}"/>
              </a:ext>
            </a:extLst>
          </p:cNvPr>
          <p:cNvSpPr txBox="1"/>
          <p:nvPr/>
        </p:nvSpPr>
        <p:spPr>
          <a:xfrm>
            <a:off x="4856530" y="241861"/>
            <a:ext cx="7167420" cy="769441"/>
          </a:xfrm>
          <a:prstGeom prst="rect">
            <a:avLst/>
          </a:prstGeom>
          <a:noFill/>
        </p:spPr>
        <p:txBody>
          <a:bodyPr wrap="square" rtlCol="0">
            <a:spAutoFit/>
          </a:bodyPr>
          <a:lstStyle/>
          <a:p>
            <a:r>
              <a:rPr lang="nl-NL" sz="4400" dirty="0">
                <a:solidFill>
                  <a:srgbClr val="9BAB26"/>
                </a:solidFill>
                <a:latin typeface="Arial" panose="020B0604020202020204" pitchFamily="34" charset="0"/>
                <a:cs typeface="Arial" panose="020B0604020202020204" pitchFamily="34" charset="0"/>
              </a:rPr>
              <a:t>Toen en nu</a:t>
            </a:r>
          </a:p>
        </p:txBody>
      </p:sp>
      <p:pic>
        <p:nvPicPr>
          <p:cNvPr id="12" name="Tijdelijke aanduiding voor inhoud 6">
            <a:extLst>
              <a:ext uri="{FF2B5EF4-FFF2-40B4-BE49-F238E27FC236}">
                <a16:creationId xmlns:a16="http://schemas.microsoft.com/office/drawing/2014/main" id="{B74B8E6A-4C93-5743-8F5F-44061A95280E}"/>
              </a:ext>
            </a:extLst>
          </p:cNvPr>
          <p:cNvPicPr>
            <a:picLocks noChangeAspect="1"/>
          </p:cNvPicPr>
          <p:nvPr/>
        </p:nvPicPr>
        <p:blipFill>
          <a:blip r:embed="rId2"/>
          <a:stretch>
            <a:fillRect/>
          </a:stretch>
        </p:blipFill>
        <p:spPr>
          <a:xfrm>
            <a:off x="391884" y="5811990"/>
            <a:ext cx="728096" cy="728096"/>
          </a:xfrm>
          <a:prstGeom prst="rect">
            <a:avLst/>
          </a:prstGeom>
        </p:spPr>
      </p:pic>
      <p:pic>
        <p:nvPicPr>
          <p:cNvPr id="13" name="Tijdelijke aanduiding voor inhoud 6">
            <a:extLst>
              <a:ext uri="{FF2B5EF4-FFF2-40B4-BE49-F238E27FC236}">
                <a16:creationId xmlns:a16="http://schemas.microsoft.com/office/drawing/2014/main" id="{73C3A495-FAE9-0444-8848-2B8D864B851D}"/>
              </a:ext>
            </a:extLst>
          </p:cNvPr>
          <p:cNvPicPr>
            <a:picLocks noChangeAspect="1"/>
          </p:cNvPicPr>
          <p:nvPr/>
        </p:nvPicPr>
        <p:blipFill>
          <a:blip r:embed="rId2"/>
          <a:stretch>
            <a:fillRect/>
          </a:stretch>
        </p:blipFill>
        <p:spPr>
          <a:xfrm>
            <a:off x="396975" y="1303475"/>
            <a:ext cx="728096" cy="728096"/>
          </a:xfrm>
          <a:prstGeom prst="rect">
            <a:avLst/>
          </a:prstGeom>
        </p:spPr>
      </p:pic>
      <p:sp>
        <p:nvSpPr>
          <p:cNvPr id="8" name="Tekstvak 7">
            <a:extLst>
              <a:ext uri="{FF2B5EF4-FFF2-40B4-BE49-F238E27FC236}">
                <a16:creationId xmlns:a16="http://schemas.microsoft.com/office/drawing/2014/main" id="{69187A27-DE57-4141-9A0D-F026B72C0AE7}"/>
              </a:ext>
            </a:extLst>
          </p:cNvPr>
          <p:cNvSpPr txBox="1"/>
          <p:nvPr/>
        </p:nvSpPr>
        <p:spPr>
          <a:xfrm>
            <a:off x="1119980" y="1482857"/>
            <a:ext cx="312906" cy="369332"/>
          </a:xfrm>
          <a:prstGeom prst="rect">
            <a:avLst/>
          </a:prstGeom>
          <a:noFill/>
        </p:spPr>
        <p:txBody>
          <a:bodyPr wrap="none" rtlCol="0">
            <a:spAutoFit/>
          </a:bodyPr>
          <a:lstStyle/>
          <a:p>
            <a:r>
              <a:rPr lang="nl-NL" dirty="0">
                <a:latin typeface="Arial" panose="020B0604020202020204" pitchFamily="34" charset="0"/>
                <a:cs typeface="Arial" panose="020B0604020202020204" pitchFamily="34" charset="0"/>
              </a:rPr>
              <a:t>1</a:t>
            </a:r>
          </a:p>
        </p:txBody>
      </p:sp>
      <p:sp>
        <p:nvSpPr>
          <p:cNvPr id="9" name="Tekstvak 8">
            <a:extLst>
              <a:ext uri="{FF2B5EF4-FFF2-40B4-BE49-F238E27FC236}">
                <a16:creationId xmlns:a16="http://schemas.microsoft.com/office/drawing/2014/main" id="{5E88EBF2-5440-1A4C-BFE1-2498B005DD9F}"/>
              </a:ext>
            </a:extLst>
          </p:cNvPr>
          <p:cNvSpPr txBox="1"/>
          <p:nvPr/>
        </p:nvSpPr>
        <p:spPr>
          <a:xfrm>
            <a:off x="1119980" y="5991372"/>
            <a:ext cx="312906" cy="369332"/>
          </a:xfrm>
          <a:prstGeom prst="rect">
            <a:avLst/>
          </a:prstGeom>
          <a:noFill/>
        </p:spPr>
        <p:txBody>
          <a:bodyPr wrap="none" rtlCol="0">
            <a:spAutoFit/>
          </a:bodyPr>
          <a:lstStyle/>
          <a:p>
            <a:r>
              <a:rPr lang="nl-NL" dirty="0">
                <a:latin typeface="Arial" panose="020B0604020202020204" pitchFamily="34" charset="0"/>
                <a:cs typeface="Arial" panose="020B0604020202020204" pitchFamily="34" charset="0"/>
              </a:rPr>
              <a:t>2</a:t>
            </a:r>
          </a:p>
        </p:txBody>
      </p:sp>
      <p:pic>
        <p:nvPicPr>
          <p:cNvPr id="16" name="Afbeelding 15">
            <a:extLst>
              <a:ext uri="{FF2B5EF4-FFF2-40B4-BE49-F238E27FC236}">
                <a16:creationId xmlns:a16="http://schemas.microsoft.com/office/drawing/2014/main" id="{2BEDA8B6-D5A0-9C46-B6C0-BB3866AD4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2498" y="2210338"/>
            <a:ext cx="1589076" cy="950025"/>
          </a:xfrm>
          <a:prstGeom prst="rect">
            <a:avLst/>
          </a:prstGeom>
        </p:spPr>
      </p:pic>
      <p:pic>
        <p:nvPicPr>
          <p:cNvPr id="17" name="Afbeelding 16">
            <a:extLst>
              <a:ext uri="{FF2B5EF4-FFF2-40B4-BE49-F238E27FC236}">
                <a16:creationId xmlns:a16="http://schemas.microsoft.com/office/drawing/2014/main" id="{715983A4-64A6-9E43-8A6F-5793FB98E2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83958" y="2210338"/>
            <a:ext cx="1263192" cy="950025"/>
          </a:xfrm>
          <a:prstGeom prst="rect">
            <a:avLst/>
          </a:prstGeom>
        </p:spPr>
      </p:pic>
      <p:pic>
        <p:nvPicPr>
          <p:cNvPr id="18" name="Afbeelding 17">
            <a:extLst>
              <a:ext uri="{FF2B5EF4-FFF2-40B4-BE49-F238E27FC236}">
                <a16:creationId xmlns:a16="http://schemas.microsoft.com/office/drawing/2014/main" id="{70E021FE-01E2-124C-ABF1-B08784E1AA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03616">
            <a:off x="2021971" y="2457350"/>
            <a:ext cx="901013" cy="600676"/>
          </a:xfrm>
          <a:prstGeom prst="rect">
            <a:avLst/>
          </a:prstGeom>
        </p:spPr>
      </p:pic>
      <p:pic>
        <p:nvPicPr>
          <p:cNvPr id="19" name="Afbeelding 18">
            <a:extLst>
              <a:ext uri="{FF2B5EF4-FFF2-40B4-BE49-F238E27FC236}">
                <a16:creationId xmlns:a16="http://schemas.microsoft.com/office/drawing/2014/main" id="{BAFB5500-546F-9840-8C3F-75CBF58F4B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30992">
            <a:off x="3112195" y="1757852"/>
            <a:ext cx="1143525" cy="777240"/>
          </a:xfrm>
          <a:prstGeom prst="rect">
            <a:avLst/>
          </a:prstGeom>
        </p:spPr>
      </p:pic>
      <p:pic>
        <p:nvPicPr>
          <p:cNvPr id="20" name="Afbeelding 19">
            <a:extLst>
              <a:ext uri="{FF2B5EF4-FFF2-40B4-BE49-F238E27FC236}">
                <a16:creationId xmlns:a16="http://schemas.microsoft.com/office/drawing/2014/main" id="{1A6CC075-A7BD-864D-8AF8-27ADF7FC7D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05337" y="2688737"/>
            <a:ext cx="847417" cy="777240"/>
          </a:xfrm>
          <a:prstGeom prst="rect">
            <a:avLst/>
          </a:prstGeom>
        </p:spPr>
      </p:pic>
      <p:pic>
        <p:nvPicPr>
          <p:cNvPr id="22" name="Afbeelding 21">
            <a:extLst>
              <a:ext uri="{FF2B5EF4-FFF2-40B4-BE49-F238E27FC236}">
                <a16:creationId xmlns:a16="http://schemas.microsoft.com/office/drawing/2014/main" id="{500E7FED-1D10-2942-A54F-8E79FAB4B9E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6200000">
            <a:off x="7429055" y="1855109"/>
            <a:ext cx="834722" cy="1187647"/>
          </a:xfrm>
          <a:prstGeom prst="rect">
            <a:avLst/>
          </a:prstGeom>
          <a:effectLst>
            <a:outerShdw blurRad="50800" dist="50800" dir="5400000" sx="1000" sy="1000" algn="ctr" rotWithShape="0">
              <a:schemeClr val="bg1">
                <a:alpha val="0"/>
              </a:schemeClr>
            </a:outerShdw>
          </a:effectLst>
        </p:spPr>
      </p:pic>
      <p:pic>
        <p:nvPicPr>
          <p:cNvPr id="23" name="Afbeelding 22">
            <a:extLst>
              <a:ext uri="{FF2B5EF4-FFF2-40B4-BE49-F238E27FC236}">
                <a16:creationId xmlns:a16="http://schemas.microsoft.com/office/drawing/2014/main" id="{76114724-F46E-5443-9E73-5BBF26201D4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60284" y="3194160"/>
            <a:ext cx="1800000" cy="3090130"/>
          </a:xfrm>
          <a:prstGeom prst="rect">
            <a:avLst/>
          </a:prstGeom>
          <a:ln w="38100">
            <a:solidFill>
              <a:srgbClr val="9BAB26"/>
            </a:solidFill>
          </a:ln>
        </p:spPr>
      </p:pic>
      <p:pic>
        <p:nvPicPr>
          <p:cNvPr id="24" name="Afbeelding 23">
            <a:extLst>
              <a:ext uri="{FF2B5EF4-FFF2-40B4-BE49-F238E27FC236}">
                <a16:creationId xmlns:a16="http://schemas.microsoft.com/office/drawing/2014/main" id="{B80D9A48-5653-B44A-901C-13D2AF6E49A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59502" y="3077357"/>
            <a:ext cx="1800000" cy="3214286"/>
          </a:xfrm>
          <a:prstGeom prst="rect">
            <a:avLst/>
          </a:prstGeom>
          <a:ln w="38100">
            <a:solidFill>
              <a:srgbClr val="9BAB26"/>
            </a:solidFill>
          </a:ln>
        </p:spPr>
      </p:pic>
      <p:pic>
        <p:nvPicPr>
          <p:cNvPr id="25" name="Afbeelding 24">
            <a:extLst>
              <a:ext uri="{FF2B5EF4-FFF2-40B4-BE49-F238E27FC236}">
                <a16:creationId xmlns:a16="http://schemas.microsoft.com/office/drawing/2014/main" id="{20D4018C-8A7F-FA47-BCF9-18D9EA07D3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54439" y="3876935"/>
            <a:ext cx="3032229" cy="1724580"/>
          </a:xfrm>
          <a:prstGeom prst="rect">
            <a:avLst/>
          </a:prstGeom>
        </p:spPr>
      </p:pic>
      <p:cxnSp>
        <p:nvCxnSpPr>
          <p:cNvPr id="27" name="Rechte verbindingslijn 26">
            <a:extLst>
              <a:ext uri="{FF2B5EF4-FFF2-40B4-BE49-F238E27FC236}">
                <a16:creationId xmlns:a16="http://schemas.microsoft.com/office/drawing/2014/main" id="{FFB9456E-0B42-E044-BBDB-C4E938918C51}"/>
              </a:ext>
            </a:extLst>
          </p:cNvPr>
          <p:cNvCxnSpPr>
            <a:cxnSpLocks/>
          </p:cNvCxnSpPr>
          <p:nvPr/>
        </p:nvCxnSpPr>
        <p:spPr>
          <a:xfrm>
            <a:off x="6457361" y="1093509"/>
            <a:ext cx="0" cy="5571242"/>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Afbeelding 28">
            <a:extLst>
              <a:ext uri="{FF2B5EF4-FFF2-40B4-BE49-F238E27FC236}">
                <a16:creationId xmlns:a16="http://schemas.microsoft.com/office/drawing/2014/main" id="{D63D51A9-17B7-554E-A5AB-633D31F9678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80287" y="4428408"/>
            <a:ext cx="1050090" cy="733422"/>
          </a:xfrm>
          <a:prstGeom prst="rect">
            <a:avLst/>
          </a:prstGeom>
        </p:spPr>
      </p:pic>
    </p:spTree>
    <p:extLst>
      <p:ext uri="{BB962C8B-B14F-4D97-AF65-F5344CB8AC3E}">
        <p14:creationId xmlns:p14="http://schemas.microsoft.com/office/powerpoint/2010/main" val="249918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07817A-F884-9A43-9ED5-C98210D50B0D}"/>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Welke verschillen zie je? </a:t>
            </a:r>
          </a:p>
        </p:txBody>
      </p:sp>
      <p:pic>
        <p:nvPicPr>
          <p:cNvPr id="5" name="Tijdelijke aanduiding voor inhoud 4">
            <a:extLst>
              <a:ext uri="{FF2B5EF4-FFF2-40B4-BE49-F238E27FC236}">
                <a16:creationId xmlns:a16="http://schemas.microsoft.com/office/drawing/2014/main" id="{EC26496F-E07F-B149-8F06-0E142F4DBF77}"/>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573360" y="1965960"/>
            <a:ext cx="2217600" cy="3960000"/>
          </a:xfrm>
          <a:prstGeom prst="rect">
            <a:avLst/>
          </a:prstGeom>
          <a:ln w="38100">
            <a:solidFill>
              <a:srgbClr val="9BAB26"/>
            </a:solidFill>
          </a:ln>
        </p:spPr>
      </p:pic>
      <p:pic>
        <p:nvPicPr>
          <p:cNvPr id="6" name="Afbeelding 5">
            <a:extLst>
              <a:ext uri="{FF2B5EF4-FFF2-40B4-BE49-F238E27FC236}">
                <a16:creationId xmlns:a16="http://schemas.microsoft.com/office/drawing/2014/main" id="{5B71B649-26AF-834C-AA4A-E00005E479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2650" y="1965960"/>
            <a:ext cx="2306700" cy="3960000"/>
          </a:xfrm>
          <a:prstGeom prst="rect">
            <a:avLst/>
          </a:prstGeom>
          <a:ln w="38100">
            <a:solidFill>
              <a:srgbClr val="9BAB26"/>
            </a:solidFill>
          </a:ln>
        </p:spPr>
      </p:pic>
      <p:pic>
        <p:nvPicPr>
          <p:cNvPr id="7" name="Tijdelijke aanduiding voor inhoud 6">
            <a:extLst>
              <a:ext uri="{FF2B5EF4-FFF2-40B4-BE49-F238E27FC236}">
                <a16:creationId xmlns:a16="http://schemas.microsoft.com/office/drawing/2014/main" id="{5044993B-56BD-2B47-8E95-EB40E9F31182}"/>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34633" y="1965960"/>
            <a:ext cx="3152017" cy="3960000"/>
          </a:xfrm>
          <a:prstGeom prst="rect">
            <a:avLst/>
          </a:prstGeom>
          <a:ln w="38100">
            <a:solidFill>
              <a:srgbClr val="9BAB26"/>
            </a:solidFill>
          </a:ln>
        </p:spPr>
      </p:pic>
      <p:pic>
        <p:nvPicPr>
          <p:cNvPr id="8" name="Tijdelijke aanduiding voor inhoud 6">
            <a:extLst>
              <a:ext uri="{FF2B5EF4-FFF2-40B4-BE49-F238E27FC236}">
                <a16:creationId xmlns:a16="http://schemas.microsoft.com/office/drawing/2014/main" id="{C7BBC9CD-F025-E241-9757-113CCF5886C0}"/>
              </a:ext>
            </a:extLst>
          </p:cNvPr>
          <p:cNvPicPr>
            <a:picLocks noChangeAspect="1"/>
          </p:cNvPicPr>
          <p:nvPr/>
        </p:nvPicPr>
        <p:blipFill>
          <a:blip r:embed="rId5"/>
          <a:stretch>
            <a:fillRect/>
          </a:stretch>
        </p:blipFill>
        <p:spPr>
          <a:xfrm>
            <a:off x="7845264" y="932040"/>
            <a:ext cx="728096" cy="728096"/>
          </a:xfrm>
          <a:prstGeom prst="rect">
            <a:avLst/>
          </a:prstGeom>
        </p:spPr>
      </p:pic>
    </p:spTree>
    <p:extLst>
      <p:ext uri="{BB962C8B-B14F-4D97-AF65-F5344CB8AC3E}">
        <p14:creationId xmlns:p14="http://schemas.microsoft.com/office/powerpoint/2010/main" val="2800816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269F0EA-96C1-6F41-8E67-5BADA4A34A87}"/>
              </a:ext>
            </a:extLst>
          </p:cNvPr>
          <p:cNvSpPr>
            <a:spLocks noGrp="1"/>
          </p:cNvSpPr>
          <p:nvPr>
            <p:ph type="body" idx="1"/>
          </p:nvPr>
        </p:nvSpPr>
        <p:spPr/>
        <p:txBody>
          <a:bodyPr/>
          <a:lstStyle/>
          <a:p>
            <a:endParaRPr lang="nl-NL"/>
          </a:p>
        </p:txBody>
      </p:sp>
      <p:pic>
        <p:nvPicPr>
          <p:cNvPr id="7" name="Tijdelijke aanduiding voor inhoud 6">
            <a:extLst>
              <a:ext uri="{FF2B5EF4-FFF2-40B4-BE49-F238E27FC236}">
                <a16:creationId xmlns:a16="http://schemas.microsoft.com/office/drawing/2014/main" id="{A06D1751-7AC8-8341-A6E1-379D2E2FD76F}"/>
              </a:ext>
            </a:extLst>
          </p:cNvPr>
          <p:cNvPicPr>
            <a:picLocks noGrp="1" noChangeAspect="1"/>
          </p:cNvPicPr>
          <p:nvPr>
            <p:ph sz="quarter" idx="4"/>
          </p:nvPr>
        </p:nvPicPr>
        <p:blipFill>
          <a:blip r:embed="rId2" cstate="screen">
            <a:extLst>
              <a:ext uri="{28A0092B-C50C-407E-A947-70E740481C1C}">
                <a14:useLocalDpi xmlns:a14="http://schemas.microsoft.com/office/drawing/2010/main"/>
              </a:ext>
            </a:extLst>
          </a:blip>
          <a:stretch>
            <a:fillRect/>
          </a:stretch>
        </p:blipFill>
        <p:spPr>
          <a:xfrm>
            <a:off x="6324603" y="1234022"/>
            <a:ext cx="5599605" cy="5400000"/>
          </a:xfrm>
          <a:prstGeom prst="rect">
            <a:avLst/>
          </a:prstGeom>
          <a:ln w="38100">
            <a:solidFill>
              <a:srgbClr val="9BAB26"/>
            </a:solidFill>
          </a:ln>
        </p:spPr>
      </p:pic>
      <p:pic>
        <p:nvPicPr>
          <p:cNvPr id="3073" name="Picture 1" descr="page1image12501200">
            <a:extLst>
              <a:ext uri="{FF2B5EF4-FFF2-40B4-BE49-F238E27FC236}">
                <a16:creationId xmlns:a16="http://schemas.microsoft.com/office/drawing/2014/main" id="{8968A6C6-C536-F143-90D8-49CDE05C9D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7792" y="1234022"/>
            <a:ext cx="5904430" cy="5400000"/>
          </a:xfrm>
          <a:prstGeom prst="rect">
            <a:avLst/>
          </a:prstGeom>
          <a:noFill/>
          <a:ln w="38100">
            <a:solidFill>
              <a:srgbClr val="9BAB26"/>
            </a:solidFill>
          </a:ln>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A5BDD8A4-4A81-E049-A843-CD2FDB207D6C}"/>
              </a:ext>
            </a:extLst>
          </p:cNvPr>
          <p:cNvSpPr txBox="1"/>
          <p:nvPr/>
        </p:nvSpPr>
        <p:spPr>
          <a:xfrm>
            <a:off x="2267734" y="411221"/>
            <a:ext cx="3904488" cy="461665"/>
          </a:xfrm>
          <a:prstGeom prst="rect">
            <a:avLst/>
          </a:prstGeom>
          <a:noFill/>
        </p:spPr>
        <p:txBody>
          <a:bodyPr wrap="square" rtlCol="0">
            <a:spAutoFit/>
          </a:bodyPr>
          <a:lstStyle/>
          <a:p>
            <a:r>
              <a:rPr lang="nl-NL" sz="2400" dirty="0">
                <a:solidFill>
                  <a:srgbClr val="9BAB26"/>
                </a:solidFill>
                <a:latin typeface="Arial" panose="020B0604020202020204" pitchFamily="34" charset="0"/>
                <a:cs typeface="Arial" panose="020B0604020202020204" pitchFamily="34" charset="0"/>
              </a:rPr>
              <a:t>Wie kent de Dorpsstraat? </a:t>
            </a:r>
          </a:p>
        </p:txBody>
      </p:sp>
      <p:pic>
        <p:nvPicPr>
          <p:cNvPr id="10" name="Tijdelijke aanduiding voor inhoud 6">
            <a:extLst>
              <a:ext uri="{FF2B5EF4-FFF2-40B4-BE49-F238E27FC236}">
                <a16:creationId xmlns:a16="http://schemas.microsoft.com/office/drawing/2014/main" id="{4A0B0828-074D-1D45-A551-600E512DF6E5}"/>
              </a:ext>
            </a:extLst>
          </p:cNvPr>
          <p:cNvPicPr>
            <a:picLocks noChangeAspect="1"/>
          </p:cNvPicPr>
          <p:nvPr/>
        </p:nvPicPr>
        <p:blipFill>
          <a:blip r:embed="rId4"/>
          <a:stretch>
            <a:fillRect/>
          </a:stretch>
        </p:blipFill>
        <p:spPr>
          <a:xfrm>
            <a:off x="695594" y="258421"/>
            <a:ext cx="728096" cy="728096"/>
          </a:xfrm>
          <a:prstGeom prst="rect">
            <a:avLst/>
          </a:prstGeom>
        </p:spPr>
      </p:pic>
      <p:pic>
        <p:nvPicPr>
          <p:cNvPr id="11" name="Afbeelding 10">
            <a:extLst>
              <a:ext uri="{FF2B5EF4-FFF2-40B4-BE49-F238E27FC236}">
                <a16:creationId xmlns:a16="http://schemas.microsoft.com/office/drawing/2014/main" id="{30CEBFD6-5E35-524E-8BC9-948C614E327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630927" y="411221"/>
            <a:ext cx="268941" cy="540000"/>
          </a:xfrm>
          <a:prstGeom prst="rect">
            <a:avLst/>
          </a:prstGeom>
          <a:noFill/>
        </p:spPr>
      </p:pic>
    </p:spTree>
    <p:extLst>
      <p:ext uri="{BB962C8B-B14F-4D97-AF65-F5344CB8AC3E}">
        <p14:creationId xmlns:p14="http://schemas.microsoft.com/office/powerpoint/2010/main" val="195588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090CF-F959-AE41-9233-078CDC815576}"/>
              </a:ext>
            </a:extLst>
          </p:cNvPr>
          <p:cNvSpPr>
            <a:spLocks noGrp="1"/>
          </p:cNvSpPr>
          <p:nvPr>
            <p:ph type="title"/>
          </p:nvPr>
        </p:nvSpPr>
        <p:spPr/>
        <p:txBody>
          <a:bodyPr/>
          <a:lstStyle/>
          <a:p>
            <a:r>
              <a:rPr lang="nl-NL" dirty="0">
                <a:latin typeface="Arial" panose="020B0604020202020204" pitchFamily="34" charset="0"/>
                <a:cs typeface="Arial" panose="020B0604020202020204" pitchFamily="34" charset="0"/>
              </a:rPr>
              <a:t>Wat is er gebeurd!! </a:t>
            </a:r>
          </a:p>
        </p:txBody>
      </p:sp>
      <p:sp>
        <p:nvSpPr>
          <p:cNvPr id="3" name="Tijdelijke aanduiding voor inhoud 2">
            <a:extLst>
              <a:ext uri="{FF2B5EF4-FFF2-40B4-BE49-F238E27FC236}">
                <a16:creationId xmlns:a16="http://schemas.microsoft.com/office/drawing/2014/main" id="{67E94E14-45DE-554A-9B80-ECBB2E5511B9}"/>
              </a:ext>
            </a:extLst>
          </p:cNvPr>
          <p:cNvSpPr>
            <a:spLocks noGrp="1"/>
          </p:cNvSpPr>
          <p:nvPr>
            <p:ph sz="half" idx="1"/>
          </p:nvPr>
        </p:nvSpPr>
        <p:spPr>
          <a:xfrm>
            <a:off x="1143000" y="2764536"/>
            <a:ext cx="4754880" cy="4023360"/>
          </a:xfrm>
        </p:spPr>
        <p:txBody>
          <a:bodyPr>
            <a:normAutofit/>
          </a:bodyPr>
          <a:lstStyle/>
          <a:p>
            <a:pPr marL="45720" indent="0">
              <a:buNone/>
            </a:pPr>
            <a:r>
              <a:rPr lang="nl-NL" sz="2400" dirty="0">
                <a:solidFill>
                  <a:srgbClr val="9BAB26"/>
                </a:solidFill>
                <a:latin typeface="Arial" panose="020B0604020202020204" pitchFamily="34" charset="0"/>
                <a:cs typeface="Arial" panose="020B0604020202020204" pitchFamily="34" charset="0"/>
              </a:rPr>
              <a:t>Maar nu heb ik een probleem! </a:t>
            </a:r>
            <a:br>
              <a:rPr lang="nl-NL" sz="2400" dirty="0">
                <a:solidFill>
                  <a:srgbClr val="9BAB26"/>
                </a:solidFill>
                <a:latin typeface="Arial" panose="020B0604020202020204" pitchFamily="34" charset="0"/>
                <a:cs typeface="Arial" panose="020B0604020202020204" pitchFamily="34" charset="0"/>
              </a:rPr>
            </a:br>
            <a:r>
              <a:rPr lang="nl-NL" sz="2400" dirty="0">
                <a:solidFill>
                  <a:srgbClr val="9BAB26"/>
                </a:solidFill>
                <a:latin typeface="Arial" panose="020B0604020202020204" pitchFamily="34" charset="0"/>
                <a:cs typeface="Arial" panose="020B0604020202020204" pitchFamily="34" charset="0"/>
              </a:rPr>
              <a:t>Ik hoop dat jullie me kunnen helpen. </a:t>
            </a:r>
          </a:p>
          <a:p>
            <a:pPr marL="45720" indent="0">
              <a:buNone/>
            </a:pPr>
            <a:r>
              <a:rPr lang="nl-NL" sz="2400" dirty="0">
                <a:latin typeface="Arial" panose="020B0604020202020204" pitchFamily="34" charset="0"/>
                <a:cs typeface="Arial" panose="020B0604020202020204" pitchFamily="34" charset="0"/>
              </a:rPr>
              <a:t>Wat moeten we nu met de pakjes? Alles ligt door elkaar!</a:t>
            </a:r>
          </a:p>
          <a:p>
            <a:pPr marL="45720" indent="0">
              <a:buNone/>
            </a:pPr>
            <a:r>
              <a:rPr lang="nl-NL" sz="2400" dirty="0">
                <a:latin typeface="Arial" panose="020B0604020202020204" pitchFamily="34" charset="0"/>
                <a:cs typeface="Arial" panose="020B0604020202020204" pitchFamily="34" charset="0"/>
              </a:rPr>
              <a:t>Hebben jullie een idee?</a:t>
            </a:r>
          </a:p>
          <a:p>
            <a:pPr marL="45720" indent="0">
              <a:buNone/>
            </a:pPr>
            <a:br>
              <a:rPr lang="nl-NL" sz="2400" dirty="0">
                <a:solidFill>
                  <a:srgbClr val="9BAB26"/>
                </a:solidFill>
                <a:latin typeface="Arial" panose="020B0604020202020204" pitchFamily="34" charset="0"/>
                <a:cs typeface="Arial" panose="020B0604020202020204" pitchFamily="34" charset="0"/>
              </a:rPr>
            </a:br>
            <a:endParaRPr lang="nl-NL" sz="2400" dirty="0">
              <a:solidFill>
                <a:srgbClr val="9BAB26"/>
              </a:solidFill>
              <a:latin typeface="Arial" panose="020B0604020202020204" pitchFamily="34" charset="0"/>
              <a:cs typeface="Arial" panose="020B0604020202020204" pitchFamily="34" charset="0"/>
            </a:endParaRPr>
          </a:p>
        </p:txBody>
      </p:sp>
      <p:pic>
        <p:nvPicPr>
          <p:cNvPr id="6" name="Tijdelijke aanduiding voor inhoud 5">
            <a:extLst>
              <a:ext uri="{FF2B5EF4-FFF2-40B4-BE49-F238E27FC236}">
                <a16:creationId xmlns:a16="http://schemas.microsoft.com/office/drawing/2014/main" id="{EB152426-2B03-2E48-AD31-2145ECFF26EA}"/>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7149830" y="690308"/>
            <a:ext cx="3018298" cy="5389818"/>
          </a:xfrm>
          <a:ln w="38100">
            <a:solidFill>
              <a:schemeClr val="accent1"/>
            </a:solidFill>
          </a:ln>
        </p:spPr>
      </p:pic>
      <p:pic>
        <p:nvPicPr>
          <p:cNvPr id="7" name="Tijdelijke aanduiding voor inhoud 6">
            <a:extLst>
              <a:ext uri="{FF2B5EF4-FFF2-40B4-BE49-F238E27FC236}">
                <a16:creationId xmlns:a16="http://schemas.microsoft.com/office/drawing/2014/main" id="{BB8E0A24-992D-9D4C-B424-E7904659D3DA}"/>
              </a:ext>
            </a:extLst>
          </p:cNvPr>
          <p:cNvPicPr>
            <a:picLocks noChangeAspect="1"/>
          </p:cNvPicPr>
          <p:nvPr/>
        </p:nvPicPr>
        <p:blipFill>
          <a:blip r:embed="rId3"/>
          <a:stretch>
            <a:fillRect/>
          </a:stretch>
        </p:blipFill>
        <p:spPr>
          <a:xfrm>
            <a:off x="1173480" y="1601912"/>
            <a:ext cx="728096" cy="728096"/>
          </a:xfrm>
          <a:prstGeom prst="rect">
            <a:avLst/>
          </a:prstGeom>
        </p:spPr>
      </p:pic>
      <p:pic>
        <p:nvPicPr>
          <p:cNvPr id="9" name="Afbeelding 8">
            <a:extLst>
              <a:ext uri="{FF2B5EF4-FFF2-40B4-BE49-F238E27FC236}">
                <a16:creationId xmlns:a16="http://schemas.microsoft.com/office/drawing/2014/main" id="{64FBC04A-D9EF-664A-A4D7-A6931B2FD8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2128" y="4233038"/>
            <a:ext cx="2462784" cy="1847088"/>
          </a:xfrm>
          <a:prstGeom prst="rect">
            <a:avLst/>
          </a:prstGeom>
          <a:ln w="38100">
            <a:solidFill>
              <a:schemeClr val="accent1"/>
            </a:solidFill>
          </a:ln>
        </p:spPr>
      </p:pic>
    </p:spTree>
    <p:extLst>
      <p:ext uri="{BB962C8B-B14F-4D97-AF65-F5344CB8AC3E}">
        <p14:creationId xmlns:p14="http://schemas.microsoft.com/office/powerpoint/2010/main" val="1887238611"/>
      </p:ext>
    </p:extLst>
  </p:cSld>
  <p:clrMapOvr>
    <a:masterClrMapping/>
  </p:clrMapOvr>
</p:sld>
</file>

<file path=ppt/theme/theme1.xml><?xml version="1.0" encoding="utf-8"?>
<a:theme xmlns:a="http://schemas.openxmlformats.org/drawingml/2006/main" name="1_Basis">
  <a:themeElements>
    <a:clrScheme name="Aangepast 7">
      <a:dk1>
        <a:srgbClr val="000000"/>
      </a:dk1>
      <a:lt1>
        <a:srgbClr val="FFFFFF"/>
      </a:lt1>
      <a:dk2>
        <a:srgbClr val="565349"/>
      </a:dk2>
      <a:lt2>
        <a:srgbClr val="DDDDDD"/>
      </a:lt2>
      <a:accent1>
        <a:srgbClr val="9BAB26"/>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otalTime>1</TotalTime>
  <Words>1065</Words>
  <Application>Microsoft Office PowerPoint</Application>
  <PresentationFormat>Widescreen</PresentationFormat>
  <Paragraphs>358</Paragraphs>
  <Slides>36</Slides>
  <Notes>0</Notes>
  <HiddenSlides>0</HiddenSlides>
  <MMClips>13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Corbel</vt:lpstr>
      <vt:lpstr>1_Basis</vt:lpstr>
      <vt:lpstr>PowerPoint Presentation</vt:lpstr>
      <vt:lpstr> </vt:lpstr>
      <vt:lpstr>Les1: Wie is Imani?  </vt:lpstr>
      <vt:lpstr>PowerPoint Presentation</vt:lpstr>
      <vt:lpstr>Mijn vader was ook postbode. Hij zag er wel een beetje anders uit dan ik. Kijk, hier zie je hem.  Welke verschillen zien jullie tussen mijn vader en mij? </vt:lpstr>
      <vt:lpstr>PowerPoint Presentation</vt:lpstr>
      <vt:lpstr>Welke verschillen zie je? </vt:lpstr>
      <vt:lpstr>PowerPoint Presentation</vt:lpstr>
      <vt:lpstr>Wat is er gebeurd!! </vt:lpstr>
      <vt:lpstr>Wat een rommeltje! </vt:lpstr>
      <vt:lpstr>Doe het nu zelf * deel het werkblad les 1 uit. </vt:lpstr>
      <vt:lpstr> </vt:lpstr>
      <vt:lpstr>Les 2: Hoe komt ons pakje in Gouda?</vt:lpstr>
      <vt:lpstr>Les 2: Hoe komt ons pakje in Gouda?</vt:lpstr>
      <vt:lpstr>Oma Tol, de post en het pakketje </vt:lpstr>
      <vt:lpstr>Vroeger</vt:lpstr>
      <vt:lpstr>PowerPoint Presentation</vt:lpstr>
      <vt:lpstr>Onze Gouwe</vt:lpstr>
      <vt:lpstr>Tot slot een raadsel</vt:lpstr>
      <vt:lpstr>Zoek de weg en puzzel met letters * Deel werkblad les 2 uit</vt:lpstr>
      <vt:lpstr> </vt:lpstr>
      <vt:lpstr>Les 3: Maak muziek met Imani </vt:lpstr>
      <vt:lpstr>Wie kan het horen?  </vt:lpstr>
      <vt:lpstr>Klokken en bellen!  </vt:lpstr>
      <vt:lpstr> </vt:lpstr>
      <vt:lpstr>Stampen, klappen en trommelen</vt:lpstr>
      <vt:lpstr>Nu met instrumenten! </vt:lpstr>
      <vt:lpstr>Muziek tekenen. Wat zou dit betekenen?</vt:lpstr>
      <vt:lpstr>We gaan weer zingen! </vt:lpstr>
      <vt:lpstr>Teken je eigen muziek</vt:lpstr>
      <vt:lpstr> </vt:lpstr>
      <vt:lpstr>Les 4: Maak je eigen postzegel </vt:lpstr>
      <vt:lpstr>Een brief, een enveloppe en een …….</vt:lpstr>
      <vt:lpstr>PowerPoint Presentation</vt:lpstr>
      <vt:lpstr>Bedenk je eigen postzegel</vt:lpstr>
      <vt:lpstr>Nu zelf aan de slag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annemieke volmer</dc:creator>
  <cp:lastModifiedBy>Dijkman ICT | Erik  Dijkman</cp:lastModifiedBy>
  <cp:revision>350</cp:revision>
  <dcterms:created xsi:type="dcterms:W3CDTF">2020-07-01T13:16:57Z</dcterms:created>
  <dcterms:modified xsi:type="dcterms:W3CDTF">2021-04-15T10:45:01Z</dcterms:modified>
</cp:coreProperties>
</file>